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7" r:id="rId3"/>
    <p:sldId id="289" r:id="rId4"/>
    <p:sldId id="361" r:id="rId5"/>
    <p:sldId id="287" r:id="rId6"/>
    <p:sldId id="290" r:id="rId7"/>
    <p:sldId id="291" r:id="rId8"/>
    <p:sldId id="292" r:id="rId9"/>
    <p:sldId id="360" r:id="rId10"/>
    <p:sldId id="362" r:id="rId11"/>
    <p:sldId id="363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610" autoAdjust="0"/>
  </p:normalViewPr>
  <p:slideViewPr>
    <p:cSldViewPr snapToGrid="0">
      <p:cViewPr varScale="1">
        <p:scale>
          <a:sx n="55" d="100"/>
          <a:sy n="55" d="100"/>
        </p:scale>
        <p:origin x="109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64289504404118"/>
          <c:y val="1.7707942352783765E-2"/>
          <c:w val="0.92400703247733806"/>
          <c:h val="0.8518845287705664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Volume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381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33A-4BAA-B1F1-525DCFFA1D3D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381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33A-4BAA-B1F1-525DCFFA1D3D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381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133A-4BAA-B1F1-525DCFFA1D3D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381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133A-4BAA-B1F1-525DCFFA1D3D}"/>
              </c:ext>
            </c:extLst>
          </c:dPt>
          <c:dLbls>
            <c:dLbl>
              <c:idx val="4"/>
              <c:layout>
                <c:manualLayout>
                  <c:x val="0"/>
                  <c:y val="-3.1821327505603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3A-4BAA-B1F1-525DCFFA1D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FY 18-19</c:v>
                </c:pt>
                <c:pt idx="1">
                  <c:v>FY 19-20</c:v>
                </c:pt>
                <c:pt idx="2">
                  <c:v>FY 20-21</c:v>
                </c:pt>
                <c:pt idx="3">
                  <c:v>FY 21-22</c:v>
                </c:pt>
                <c:pt idx="4">
                  <c:v>FY 22-23</c:v>
                </c:pt>
              </c:strCache>
            </c:strRef>
          </c:cat>
          <c:val>
            <c:numRef>
              <c:f>Sheet1!$B$2:$B$6</c:f>
              <c:numCache>
                <c:formatCode>#,,\ "mil"</c:formatCode>
                <c:ptCount val="5"/>
                <c:pt idx="0">
                  <c:v>73390000</c:v>
                </c:pt>
                <c:pt idx="1">
                  <c:v>145709999.99999997</c:v>
                </c:pt>
                <c:pt idx="2">
                  <c:v>276050000</c:v>
                </c:pt>
                <c:pt idx="3">
                  <c:v>668110000.00000012</c:v>
                </c:pt>
                <c:pt idx="4">
                  <c:v>1097230000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33A-4BAA-B1F1-525DCFFA1D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50729392"/>
        <c:axId val="250725584"/>
      </c:lineChart>
      <c:catAx>
        <c:axId val="250729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725584"/>
        <c:crosses val="autoZero"/>
        <c:auto val="1"/>
        <c:lblAlgn val="ctr"/>
        <c:lblOffset val="100"/>
        <c:noMultiLvlLbl val="1"/>
      </c:catAx>
      <c:valAx>
        <c:axId val="250725584"/>
        <c:scaling>
          <c:orientation val="minMax"/>
        </c:scaling>
        <c:delete val="0"/>
        <c:axPos val="l"/>
        <c:numFmt formatCode="#,,\ &quot;mil&quot;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72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0532224411666"/>
          <c:y val="2.7722138763701106E-2"/>
          <c:w val="0.92400703247733806"/>
          <c:h val="0.8518845287705664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 w="381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38100" cap="rnd">
                <a:solidFill>
                  <a:schemeClr val="accent6">
                    <a:lumMod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8FA0-41B1-A0E3-418A9E022977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38100" cap="rnd">
                <a:solidFill>
                  <a:schemeClr val="accent6">
                    <a:lumMod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8FA0-41B1-A0E3-418A9E022977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38100" cap="rnd">
                <a:solidFill>
                  <a:schemeClr val="accent6">
                    <a:lumMod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8FA0-41B1-A0E3-418A9E022977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38100" cap="rnd">
                <a:solidFill>
                  <a:schemeClr val="accent6">
                    <a:lumMod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8FA0-41B1-A0E3-418A9E022977}"/>
              </c:ext>
            </c:extLst>
          </c:dPt>
          <c:dLbls>
            <c:dLbl>
              <c:idx val="2"/>
              <c:layout>
                <c:manualLayout>
                  <c:x val="-0.13320109022261012"/>
                  <c:y val="-7.69201665533292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FA0-41B1-A0E3-418A9E022977}"/>
                </c:ext>
              </c:extLst>
            </c:dLbl>
            <c:dLbl>
              <c:idx val="3"/>
              <c:layout>
                <c:manualLayout>
                  <c:x val="-0.16270680571570545"/>
                  <c:y val="-4.35077726724452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74446235291869"/>
                      <c:h val="5.83763505898471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FA0-41B1-A0E3-418A9E0229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FY 18-19</c:v>
                </c:pt>
                <c:pt idx="1">
                  <c:v>FY 19-20</c:v>
                </c:pt>
                <c:pt idx="2">
                  <c:v>FY 20-21</c:v>
                </c:pt>
                <c:pt idx="3">
                  <c:v>FY 21-22</c:v>
                </c:pt>
                <c:pt idx="4">
                  <c:v>FY 22-23</c:v>
                </c:pt>
              </c:strCache>
            </c:strRef>
          </c:cat>
          <c:val>
            <c:numRef>
              <c:f>Sheet1!$B$2:$B$6</c:f>
              <c:numCache>
                <c:formatCode>_ * #,##0_ ;_ * \-#,##0_ ;_ * "-"??_ ;_ @_ </c:formatCode>
                <c:ptCount val="5"/>
                <c:pt idx="0">
                  <c:v>9099.3000000000011</c:v>
                </c:pt>
                <c:pt idx="1">
                  <c:v>21676.89</c:v>
                </c:pt>
                <c:pt idx="2">
                  <c:v>42973.72</c:v>
                </c:pt>
                <c:pt idx="3">
                  <c:v>113970.42999999998</c:v>
                </c:pt>
                <c:pt idx="4">
                  <c:v>190660.44999999995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8FA0-41B1-A0E3-418A9E02297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50729392"/>
        <c:axId val="250725584"/>
      </c:lineChart>
      <c:catAx>
        <c:axId val="250729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725584"/>
        <c:crosses val="autoZero"/>
        <c:auto val="1"/>
        <c:lblAlgn val="ctr"/>
        <c:lblOffset val="100"/>
        <c:noMultiLvlLbl val="1"/>
      </c:catAx>
      <c:valAx>
        <c:axId val="250725584"/>
        <c:scaling>
          <c:orientation val="minMax"/>
        </c:scaling>
        <c:delete val="0"/>
        <c:axPos val="l"/>
        <c:numFmt formatCode="_ * #,##0_ ;_ * \-#,##0_ ;_ * &quot;-&quot;??_ ;_ @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7293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A04DE-DE20-5CDE-72F8-892B3CEE8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A1EEE9-541C-FB20-F89E-D0EAE7F25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2A175-32EF-B7E2-2B89-B6CF1CE5B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222B5-9734-02A7-8A16-A9F01ED2B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6132-52C7-40D9-BCB3-C5AE15154AEA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95288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CA3D3-0597-023F-D7C3-9706E9CFF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EF3EF9-922C-1D00-148F-41E41DA37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49D9A-7794-6A58-837A-D3E30C10D7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8748" y="6544158"/>
            <a:ext cx="2743200" cy="365125"/>
          </a:xfrm>
          <a:prstGeom prst="rect">
            <a:avLst/>
          </a:prstGeom>
        </p:spPr>
        <p:txBody>
          <a:bodyPr/>
          <a:lstStyle/>
          <a:p>
            <a:fld id="{73B48412-422D-419E-8E91-2FCE0EE2C5C9}" type="datetimeFigureOut">
              <a:rPr lang="en-IN" smtClean="0"/>
              <a:t>25-02-2024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36384-83B0-A438-CCC4-1FB5B251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ABBFF-3EA1-637F-4C0C-AEF0CC6B5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6132-52C7-40D9-BCB3-C5AE15154AEA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6875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991802-7586-92E4-5B13-3D509D5D10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47A9A6-22B2-2403-8FD8-3C70B6CF5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08AE2-F432-F8C5-69A9-B2CDE2F64C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8748" y="6544158"/>
            <a:ext cx="2743200" cy="365125"/>
          </a:xfrm>
          <a:prstGeom prst="rect">
            <a:avLst/>
          </a:prstGeom>
        </p:spPr>
        <p:txBody>
          <a:bodyPr/>
          <a:lstStyle/>
          <a:p>
            <a:fld id="{73B48412-422D-419E-8E91-2FCE0EE2C5C9}" type="datetimeFigureOut">
              <a:rPr lang="en-IN" smtClean="0"/>
              <a:t>25-02-2024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75433-6AAE-7A02-5E00-EF615B702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55C7E-B787-B712-1471-4176CED63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6132-52C7-40D9-BCB3-C5AE15154AEA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78065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4811" y="6445250"/>
            <a:ext cx="407194" cy="294925"/>
          </a:xfrm>
        </p:spPr>
        <p:txBody>
          <a:bodyPr/>
          <a:lstStyle/>
          <a:p>
            <a:fld id="{CDDE01A3-2F82-46F0-96E6-1732019ED8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7FCAC97-D715-4AA0-967A-4287294D15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962" y="1825353"/>
            <a:ext cx="10937091" cy="4446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AA525F8-5BE3-44A3-A69E-3D31E87872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962" y="227105"/>
            <a:ext cx="10937090" cy="6355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7133DF2-B841-499D-ACEE-F8D8F8B271F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3962" y="879596"/>
            <a:ext cx="10945716" cy="80327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2539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1386694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A04DE-DE20-5CDE-72F8-892B3CEE8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A1EEE9-541C-FB20-F89E-D0EAE7F25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1EDFF-74C0-CB13-FF91-A4AC20CF6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8412-422D-419E-8E91-2FCE0EE2C5C9}" type="datetimeFigureOut">
              <a:rPr lang="en-IN" smtClean="0"/>
              <a:t>25-02-2024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2A175-32EF-B7E2-2B89-B6CF1CE5B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222B5-9734-02A7-8A16-A9F01ED2B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6132-52C7-40D9-BCB3-C5AE15154AEA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69717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8589B-7AF3-162F-C627-8172E4970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B80A0-53D5-F383-AF1F-E3E7C1B39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91555-91B5-5537-1F94-3130E39A1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8412-422D-419E-8E91-2FCE0EE2C5C9}" type="datetimeFigureOut">
              <a:rPr lang="en-IN" smtClean="0"/>
              <a:t>25-02-2024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C8328-2029-9E93-9406-BD77571BC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1570F-AD53-7B1B-B09F-4D98472DD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6132-52C7-40D9-BCB3-C5AE15154AEA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90084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A2BEF-AE35-4ECE-8CC2-8EF79B48F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15D97-8B7D-9B6A-BA05-A1DFC51FC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7EDA9-326D-53AF-94E9-747AAA8F3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8412-422D-419E-8E91-2FCE0EE2C5C9}" type="datetimeFigureOut">
              <a:rPr lang="en-IN" smtClean="0"/>
              <a:t>25-02-2024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99B7B-41F7-335E-BDE4-4E04C20AE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0B507-2637-2857-E991-B8A512CBB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6132-52C7-40D9-BCB3-C5AE15154AEA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77282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201DB-7A30-5E5A-B386-A4042512B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71F7C-ED3E-C776-343F-7D63987541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505E3C-B75A-12C0-629B-99A29BA7E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66482B-5DD9-7577-4163-1C0371FD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8412-422D-419E-8E91-2FCE0EE2C5C9}" type="datetimeFigureOut">
              <a:rPr lang="en-IN" smtClean="0"/>
              <a:t>25-02-2024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962AF4-CAE8-7FF8-CD8D-77E602680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4DA5B-E918-1883-4E68-14CD873C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6132-52C7-40D9-BCB3-C5AE15154AEA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71814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DC015-0904-6208-07F7-3D682D00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F73D3-5DE6-27C3-3BDE-7C735BC9D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88706-4274-551D-AB38-6459B15DD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0125A-10D6-C9F1-E940-C9AC68AB97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E33C86-DB9C-7CF0-C814-29719DBB66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9CF37A-74C4-B827-4E20-0B0E3598B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8412-422D-419E-8E91-2FCE0EE2C5C9}" type="datetimeFigureOut">
              <a:rPr lang="en-IN" smtClean="0"/>
              <a:t>25-02-2024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ABD42E-FDC2-E7A6-0FEA-CAB67768F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0088D9-C51D-0097-300A-891A38766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6132-52C7-40D9-BCB3-C5AE15154AEA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1948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7432-0B23-0750-EA50-B184361CC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3DC835-A378-EA01-8029-6BF13238A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8412-422D-419E-8E91-2FCE0EE2C5C9}" type="datetimeFigureOut">
              <a:rPr lang="en-IN" smtClean="0"/>
              <a:t>25-02-2024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88A4B-4A7E-5C70-D536-B39BF269B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3F876-F4B9-0221-11A9-EFBF50F0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6132-52C7-40D9-BCB3-C5AE15154AEA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29180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9D30B1-2FD5-9E9D-7716-B0C6DD765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8412-422D-419E-8E91-2FCE0EE2C5C9}" type="datetimeFigureOut">
              <a:rPr lang="en-IN" smtClean="0"/>
              <a:t>25-02-2024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264F63-D54B-01E6-F529-687D8A41F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B64E4-C18E-8272-E2E4-CD23E7C2C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6132-52C7-40D9-BCB3-C5AE15154AEA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59766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8589B-7AF3-162F-C627-8172E4970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B80A0-53D5-F383-AF1F-E3E7C1B39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91555-91B5-5537-1F94-3130E39A1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8748" y="6544158"/>
            <a:ext cx="2743200" cy="365125"/>
          </a:xfrm>
          <a:prstGeom prst="rect">
            <a:avLst/>
          </a:prstGeom>
        </p:spPr>
        <p:txBody>
          <a:bodyPr/>
          <a:lstStyle/>
          <a:p>
            <a:fld id="{73B48412-422D-419E-8E91-2FCE0EE2C5C9}" type="datetimeFigureOut">
              <a:rPr lang="en-IN" smtClean="0"/>
              <a:t>25-02-2024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C8328-2029-9E93-9406-BD77571BC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1570F-AD53-7B1B-B09F-4D98472DD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6132-52C7-40D9-BCB3-C5AE15154AEA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9634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897AE-B9F6-9FF5-9FFD-BC69255E8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9CBA9-47B1-B05F-AAB6-8B92584C4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F352E-0CE1-7306-E84E-65048C012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A0D14-6B3E-3975-ABBF-930D1FDC1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8412-422D-419E-8E91-2FCE0EE2C5C9}" type="datetimeFigureOut">
              <a:rPr lang="en-IN" smtClean="0"/>
              <a:t>25-02-2024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9FC96-70EF-A934-4CBB-975DFDEEF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3BA281-E8EE-96F2-34B2-B1DBCE8B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6132-52C7-40D9-BCB3-C5AE15154AEA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9039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5AE43-353C-D051-A19E-7BD5A22A1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CD88C8-9D77-EB42-C294-B47178B567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832A5A-A246-6530-E71B-FB701E8F4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AD3B9-EE0C-C7DF-C0D7-6D59E21FB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8412-422D-419E-8E91-2FCE0EE2C5C9}" type="datetimeFigureOut">
              <a:rPr lang="en-IN" smtClean="0"/>
              <a:t>25-02-2024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6F7D15-6777-1BC2-B04B-C902C918D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22B2C-5684-BEB5-00CF-5F139233E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6132-52C7-40D9-BCB3-C5AE15154AEA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31856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CA3D3-0597-023F-D7C3-9706E9CFF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EF3EF9-922C-1D00-148F-41E41DA37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49D9A-7794-6A58-837A-D3E30C10D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8412-422D-419E-8E91-2FCE0EE2C5C9}" type="datetimeFigureOut">
              <a:rPr lang="en-IN" smtClean="0"/>
              <a:t>25-02-2024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36384-83B0-A438-CCC4-1FB5B251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ABBFF-3EA1-637F-4C0C-AEF0CC6B5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6132-52C7-40D9-BCB3-C5AE15154AEA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21349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991802-7586-92E4-5B13-3D509D5D10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47A9A6-22B2-2403-8FD8-3C70B6CF5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08AE2-F432-F8C5-69A9-B2CDE2F64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8412-422D-419E-8E91-2FCE0EE2C5C9}" type="datetimeFigureOut">
              <a:rPr lang="en-IN" smtClean="0"/>
              <a:t>25-02-2024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75433-6AAE-7A02-5E00-EF615B702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55C7E-B787-B712-1471-4176CED63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6132-52C7-40D9-BCB3-C5AE15154AEA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93362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4811" y="6445250"/>
            <a:ext cx="407194" cy="294925"/>
          </a:xfrm>
        </p:spPr>
        <p:txBody>
          <a:bodyPr/>
          <a:lstStyle/>
          <a:p>
            <a:fld id="{CDDE01A3-2F82-46F0-96E6-1732019ED8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7FCAC97-D715-4AA0-967A-4287294D15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962" y="1825353"/>
            <a:ext cx="10937091" cy="4446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AA525F8-5BE3-44A3-A69E-3D31E87872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962" y="227105"/>
            <a:ext cx="10937090" cy="6355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7133DF2-B841-499D-ACEE-F8D8F8B271F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3962" y="879596"/>
            <a:ext cx="10945716" cy="80327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2539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238049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A2BEF-AE35-4ECE-8CC2-8EF79B48F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15D97-8B7D-9B6A-BA05-A1DFC51FC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7EDA9-326D-53AF-94E9-747AAA8F3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8748" y="6544158"/>
            <a:ext cx="2743200" cy="365125"/>
          </a:xfrm>
          <a:prstGeom prst="rect">
            <a:avLst/>
          </a:prstGeom>
        </p:spPr>
        <p:txBody>
          <a:bodyPr/>
          <a:lstStyle/>
          <a:p>
            <a:fld id="{73B48412-422D-419E-8E91-2FCE0EE2C5C9}" type="datetimeFigureOut">
              <a:rPr lang="en-IN" smtClean="0"/>
              <a:t>25-02-2024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99B7B-41F7-335E-BDE4-4E04C20AE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0B507-2637-2857-E991-B8A512CBB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6132-52C7-40D9-BCB3-C5AE15154AEA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91364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201DB-7A30-5E5A-B386-A4042512B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71F7C-ED3E-C776-343F-7D63987541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505E3C-B75A-12C0-629B-99A29BA7E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66482B-5DD9-7577-4163-1C0371FD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8748" y="6544158"/>
            <a:ext cx="2743200" cy="365125"/>
          </a:xfrm>
          <a:prstGeom prst="rect">
            <a:avLst/>
          </a:prstGeom>
        </p:spPr>
        <p:txBody>
          <a:bodyPr/>
          <a:lstStyle/>
          <a:p>
            <a:fld id="{73B48412-422D-419E-8E91-2FCE0EE2C5C9}" type="datetimeFigureOut">
              <a:rPr lang="en-IN" smtClean="0"/>
              <a:t>25-02-2024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962AF4-CAE8-7FF8-CD8D-77E602680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4DA5B-E918-1883-4E68-14CD873C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6132-52C7-40D9-BCB3-C5AE15154AEA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59211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DC015-0904-6208-07F7-3D682D00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F73D3-5DE6-27C3-3BDE-7C735BC9D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88706-4274-551D-AB38-6459B15DD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0125A-10D6-C9F1-E940-C9AC68AB97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E33C86-DB9C-7CF0-C814-29719DBB66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9CF37A-74C4-B827-4E20-0B0E3598B7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8748" y="6544158"/>
            <a:ext cx="2743200" cy="365125"/>
          </a:xfrm>
          <a:prstGeom prst="rect">
            <a:avLst/>
          </a:prstGeom>
        </p:spPr>
        <p:txBody>
          <a:bodyPr/>
          <a:lstStyle/>
          <a:p>
            <a:fld id="{73B48412-422D-419E-8E91-2FCE0EE2C5C9}" type="datetimeFigureOut">
              <a:rPr lang="en-IN" smtClean="0"/>
              <a:t>25-02-2024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ABD42E-FDC2-E7A6-0FEA-CAB67768F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0088D9-C51D-0097-300A-891A38766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6132-52C7-40D9-BCB3-C5AE15154AEA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11241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7432-0B23-0750-EA50-B184361CC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3DC835-A378-EA01-8029-6BF13238A2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8748" y="6544158"/>
            <a:ext cx="2743200" cy="365125"/>
          </a:xfrm>
          <a:prstGeom prst="rect">
            <a:avLst/>
          </a:prstGeom>
        </p:spPr>
        <p:txBody>
          <a:bodyPr/>
          <a:lstStyle/>
          <a:p>
            <a:fld id="{73B48412-422D-419E-8E91-2FCE0EE2C5C9}" type="datetimeFigureOut">
              <a:rPr lang="en-IN" smtClean="0"/>
              <a:t>25-02-2024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88A4B-4A7E-5C70-D536-B39BF269B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3F876-F4B9-0221-11A9-EFBF50F0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6132-52C7-40D9-BCB3-C5AE15154AEA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6584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9D30B1-2FD5-9E9D-7716-B0C6DD765D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8748" y="6544158"/>
            <a:ext cx="2743200" cy="365125"/>
          </a:xfrm>
          <a:prstGeom prst="rect">
            <a:avLst/>
          </a:prstGeom>
        </p:spPr>
        <p:txBody>
          <a:bodyPr/>
          <a:lstStyle/>
          <a:p>
            <a:fld id="{73B48412-422D-419E-8E91-2FCE0EE2C5C9}" type="datetimeFigureOut">
              <a:rPr lang="en-IN" smtClean="0"/>
              <a:t>25-02-2024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264F63-D54B-01E6-F529-687D8A41F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B64E4-C18E-8272-E2E4-CD23E7C2C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6132-52C7-40D9-BCB3-C5AE15154AEA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0887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897AE-B9F6-9FF5-9FFD-BC69255E8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9CBA9-47B1-B05F-AAB6-8B92584C4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F352E-0CE1-7306-E84E-65048C012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A0D14-6B3E-3975-ABBF-930D1FDC10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8748" y="6544158"/>
            <a:ext cx="2743200" cy="365125"/>
          </a:xfrm>
          <a:prstGeom prst="rect">
            <a:avLst/>
          </a:prstGeom>
        </p:spPr>
        <p:txBody>
          <a:bodyPr/>
          <a:lstStyle/>
          <a:p>
            <a:fld id="{73B48412-422D-419E-8E91-2FCE0EE2C5C9}" type="datetimeFigureOut">
              <a:rPr lang="en-IN" smtClean="0"/>
              <a:t>25-02-2024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9FC96-70EF-A934-4CBB-975DFDEEF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3BA281-E8EE-96F2-34B2-B1DBCE8B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6132-52C7-40D9-BCB3-C5AE15154AEA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67121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5AE43-353C-D051-A19E-7BD5A22A1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CD88C8-9D77-EB42-C294-B47178B567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832A5A-A246-6530-E71B-FB701E8F4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AD3B9-EE0C-C7DF-C0D7-6D59E21FB5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8748" y="6544158"/>
            <a:ext cx="2743200" cy="365125"/>
          </a:xfrm>
          <a:prstGeom prst="rect">
            <a:avLst/>
          </a:prstGeom>
        </p:spPr>
        <p:txBody>
          <a:bodyPr/>
          <a:lstStyle/>
          <a:p>
            <a:fld id="{73B48412-422D-419E-8E91-2FCE0EE2C5C9}" type="datetimeFigureOut">
              <a:rPr lang="en-IN" smtClean="0"/>
              <a:t>25-02-2024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6F7D15-6777-1BC2-B04B-C902C918D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22B2C-5684-BEB5-00CF-5F139233E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6132-52C7-40D9-BCB3-C5AE15154AEA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856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8F67C6-B6BA-85FA-A0CD-0CBF72FF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896E3-6848-A9B0-CC27-AB7FAE5FB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50406-EE39-4CDC-641C-5E001AD3A6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E6284-12AA-C5AE-6F51-589A1CECBE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66132-52C7-40D9-BCB3-C5AE15154AEA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1648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8F67C6-B6BA-85FA-A0CD-0CBF72FF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896E3-6848-A9B0-CC27-AB7FAE5FB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1FFBD-FD63-EA47-4C75-E81057748D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48412-422D-419E-8E91-2FCE0EE2C5C9}" type="datetimeFigureOut">
              <a:rPr lang="en-IN" smtClean="0"/>
              <a:t>25-02-2024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50406-EE39-4CDC-641C-5E001AD3A6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E6284-12AA-C5AE-6F51-589A1CECBE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66132-52C7-40D9-BCB3-C5AE15154AEA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6713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png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16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11" Type="http://schemas.openxmlformats.org/officeDocument/2006/relationships/image" Target="../media/image15.png"/><Relationship Id="rId5" Type="http://schemas.openxmlformats.org/officeDocument/2006/relationships/image" Target="../media/image9.emf"/><Relationship Id="rId10" Type="http://schemas.openxmlformats.org/officeDocument/2006/relationships/image" Target="../media/image14.png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sv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image" Target="../media/image44.sv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B733F-81B5-8A82-DC17-1248AC7BD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7936" y="3133534"/>
            <a:ext cx="5744818" cy="590931"/>
          </a:xfrm>
        </p:spPr>
        <p:txBody>
          <a:bodyPr wrap="square" lIns="90000">
            <a:spAutoFit/>
          </a:bodyPr>
          <a:lstStyle/>
          <a:p>
            <a:pPr algn="l"/>
            <a:r>
              <a:rPr lang="en-US" sz="36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BBPS Introduction Deck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23174B-021D-7BC1-B6B1-2A421A0146BD}"/>
              </a:ext>
            </a:extLst>
          </p:cNvPr>
          <p:cNvCxnSpPr>
            <a:cxnSpLocks/>
          </p:cNvCxnSpPr>
          <p:nvPr/>
        </p:nvCxnSpPr>
        <p:spPr>
          <a:xfrm>
            <a:off x="5456583" y="2853267"/>
            <a:ext cx="0" cy="1219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E792204F-865B-8556-EBBB-71F319DF7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2" y="5925239"/>
            <a:ext cx="1962148" cy="65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608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99D0E38-BA4D-A27A-1630-EFE38D1A7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664" y="342899"/>
            <a:ext cx="10665464" cy="687767"/>
          </a:xfrm>
        </p:spPr>
        <p:txBody>
          <a:bodyPr anchor="ctr">
            <a:noAutofit/>
          </a:bodyPr>
          <a:lstStyle/>
          <a:p>
            <a:pPr algn="l" defTabSz="1219170">
              <a:buClr>
                <a:srgbClr val="000000"/>
              </a:buClr>
              <a:buSzPts val="1100"/>
            </a:pPr>
            <a:r>
              <a:rPr lang="en-IN" sz="2400" kern="0" dirty="0">
                <a:solidFill>
                  <a:srgbClr val="2F5597"/>
                </a:solidFill>
                <a:latin typeface="Arial"/>
                <a:cs typeface="Arial"/>
                <a:sym typeface="Arial"/>
              </a:rPr>
              <a:t>Biller Categories on BBPS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178666-C726-0C87-C8B2-FD3AD4962F02}"/>
              </a:ext>
            </a:extLst>
          </p:cNvPr>
          <p:cNvCxnSpPr>
            <a:cxnSpLocks/>
          </p:cNvCxnSpPr>
          <p:nvPr/>
        </p:nvCxnSpPr>
        <p:spPr>
          <a:xfrm>
            <a:off x="1238664" y="410401"/>
            <a:ext cx="0" cy="60250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AE58033-051D-82F2-23DA-3B3E256F3E1E}"/>
              </a:ext>
            </a:extLst>
          </p:cNvPr>
          <p:cNvSpPr/>
          <p:nvPr/>
        </p:nvSpPr>
        <p:spPr>
          <a:xfrm>
            <a:off x="7960553" y="1476774"/>
            <a:ext cx="1934240" cy="2582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"/>
                <a:ea typeface="Calibri"/>
                <a:cs typeface="+mn-cs"/>
                <a:sym typeface="Calibri"/>
              </a:rPr>
              <a:t>LPG</a:t>
            </a:r>
            <a:r>
              <a:rPr lang="en-US" sz="1200" b="1" kern="0" dirty="0">
                <a:solidFill>
                  <a:prstClr val="black"/>
                </a:solidFill>
                <a:latin typeface="Arial "/>
                <a:ea typeface="Calibri"/>
                <a:sym typeface="Calibri"/>
              </a:rPr>
              <a:t>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"/>
                <a:ea typeface="Calibri"/>
                <a:cs typeface="+mn-cs"/>
                <a:sym typeface="Calibri"/>
              </a:rPr>
              <a:t>Gas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9085D2-4A4B-BBF1-55E2-FCBD357C46E0}"/>
              </a:ext>
            </a:extLst>
          </p:cNvPr>
          <p:cNvSpPr/>
          <p:nvPr/>
        </p:nvSpPr>
        <p:spPr>
          <a:xfrm>
            <a:off x="7960553" y="2295948"/>
            <a:ext cx="1934240" cy="2582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"/>
                <a:ea typeface="Calibri"/>
                <a:cs typeface="+mn-cs"/>
                <a:sym typeface="Calibri"/>
              </a:rPr>
              <a:t>Municipal Taxes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98364C-A667-C804-B533-6E67CF7737A7}"/>
              </a:ext>
            </a:extLst>
          </p:cNvPr>
          <p:cNvSpPr/>
          <p:nvPr/>
        </p:nvSpPr>
        <p:spPr>
          <a:xfrm>
            <a:off x="7975012" y="3083130"/>
            <a:ext cx="1934240" cy="2582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"/>
                <a:ea typeface="Calibri"/>
                <a:cs typeface="+mn-cs"/>
                <a:sym typeface="Calibri"/>
              </a:rPr>
              <a:t>FASTag Recharge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87C4AD-45A9-19AB-BBB0-E71CDA688501}"/>
              </a:ext>
            </a:extLst>
          </p:cNvPr>
          <p:cNvSpPr/>
          <p:nvPr/>
        </p:nvSpPr>
        <p:spPr>
          <a:xfrm>
            <a:off x="7960553" y="4003033"/>
            <a:ext cx="1934240" cy="2582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"/>
                <a:ea typeface="Calibri"/>
                <a:cs typeface="+mn-cs"/>
                <a:sym typeface="Calibri"/>
              </a:rPr>
              <a:t>Cable TV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4FBEB65-5CEC-1758-ACC1-E5521C1918CE}"/>
              </a:ext>
            </a:extLst>
          </p:cNvPr>
          <p:cNvSpPr/>
          <p:nvPr/>
        </p:nvSpPr>
        <p:spPr>
          <a:xfrm>
            <a:off x="7085279" y="1298400"/>
            <a:ext cx="700390" cy="700390"/>
          </a:xfrm>
          <a:prstGeom prst="ellipse">
            <a:avLst/>
          </a:prstGeom>
          <a:noFill/>
          <a:ln w="19050">
            <a:solidFill>
              <a:srgbClr val="F47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3088FE3-06ED-99FB-6B02-2A69F5D55E0D}"/>
              </a:ext>
            </a:extLst>
          </p:cNvPr>
          <p:cNvSpPr/>
          <p:nvPr/>
        </p:nvSpPr>
        <p:spPr>
          <a:xfrm>
            <a:off x="7119897" y="2084991"/>
            <a:ext cx="700390" cy="700390"/>
          </a:xfrm>
          <a:prstGeom prst="ellipse">
            <a:avLst/>
          </a:prstGeom>
          <a:noFill/>
          <a:ln w="19050">
            <a:solidFill>
              <a:srgbClr val="F47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EB4E132-8271-4000-9EDD-5FE4C4584852}"/>
              </a:ext>
            </a:extLst>
          </p:cNvPr>
          <p:cNvSpPr/>
          <p:nvPr/>
        </p:nvSpPr>
        <p:spPr>
          <a:xfrm>
            <a:off x="7119560" y="2887694"/>
            <a:ext cx="700390" cy="700390"/>
          </a:xfrm>
          <a:prstGeom prst="ellipse">
            <a:avLst/>
          </a:prstGeom>
          <a:noFill/>
          <a:ln w="19050">
            <a:solidFill>
              <a:srgbClr val="F47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A087BFF-FF32-286A-663F-E11FC33F8C12}"/>
              </a:ext>
            </a:extLst>
          </p:cNvPr>
          <p:cNvSpPr/>
          <p:nvPr/>
        </p:nvSpPr>
        <p:spPr>
          <a:xfrm>
            <a:off x="7119560" y="3733109"/>
            <a:ext cx="700390" cy="700390"/>
          </a:xfrm>
          <a:prstGeom prst="ellipse">
            <a:avLst/>
          </a:prstGeom>
          <a:noFill/>
          <a:ln w="19050">
            <a:solidFill>
              <a:srgbClr val="F47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C17A9DC-4CBD-95E1-D6D8-AE4F1CFA656B}"/>
              </a:ext>
            </a:extLst>
          </p:cNvPr>
          <p:cNvSpPr/>
          <p:nvPr/>
        </p:nvSpPr>
        <p:spPr>
          <a:xfrm>
            <a:off x="7125190" y="5360737"/>
            <a:ext cx="700390" cy="700390"/>
          </a:xfrm>
          <a:prstGeom prst="ellipse">
            <a:avLst/>
          </a:prstGeom>
          <a:noFill/>
          <a:ln w="19050">
            <a:solidFill>
              <a:srgbClr val="F47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23B09F-E60B-C53A-4495-E98C711D53D5}"/>
              </a:ext>
            </a:extLst>
          </p:cNvPr>
          <p:cNvSpPr/>
          <p:nvPr/>
        </p:nvSpPr>
        <p:spPr>
          <a:xfrm>
            <a:off x="7968154" y="4718941"/>
            <a:ext cx="1170609" cy="26884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"/>
                <a:ea typeface="Calibri"/>
                <a:cs typeface="+mn-cs"/>
                <a:sym typeface="Calibri"/>
              </a:rPr>
              <a:t>B2B Category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48520AA-29E5-1D46-2E4D-867EAE48B50C}"/>
              </a:ext>
            </a:extLst>
          </p:cNvPr>
          <p:cNvSpPr/>
          <p:nvPr/>
        </p:nvSpPr>
        <p:spPr>
          <a:xfrm>
            <a:off x="87078" y="2103157"/>
            <a:ext cx="700390" cy="700390"/>
          </a:xfrm>
          <a:prstGeom prst="ellipse">
            <a:avLst/>
          </a:prstGeom>
          <a:noFill/>
          <a:ln w="19050">
            <a:solidFill>
              <a:srgbClr val="F47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B7D5BE0-B691-D79E-DDC3-B3437D35514C}"/>
              </a:ext>
            </a:extLst>
          </p:cNvPr>
          <p:cNvSpPr/>
          <p:nvPr/>
        </p:nvSpPr>
        <p:spPr>
          <a:xfrm>
            <a:off x="78716" y="3704328"/>
            <a:ext cx="700390" cy="700390"/>
          </a:xfrm>
          <a:prstGeom prst="ellipse">
            <a:avLst/>
          </a:prstGeom>
          <a:noFill/>
          <a:ln w="19050">
            <a:solidFill>
              <a:srgbClr val="F47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AE74F77-D5D1-4396-6F03-EC6F399AA260}"/>
              </a:ext>
            </a:extLst>
          </p:cNvPr>
          <p:cNvSpPr/>
          <p:nvPr/>
        </p:nvSpPr>
        <p:spPr>
          <a:xfrm>
            <a:off x="78220" y="4485102"/>
            <a:ext cx="700390" cy="700390"/>
          </a:xfrm>
          <a:prstGeom prst="ellipse">
            <a:avLst/>
          </a:prstGeom>
          <a:noFill/>
          <a:ln w="19050">
            <a:solidFill>
              <a:srgbClr val="F47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189A8B-E62E-172C-A05F-783215A7A4CC}"/>
              </a:ext>
            </a:extLst>
          </p:cNvPr>
          <p:cNvSpPr/>
          <p:nvPr/>
        </p:nvSpPr>
        <p:spPr>
          <a:xfrm>
            <a:off x="949424" y="2289387"/>
            <a:ext cx="1934240" cy="2582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"/>
                <a:ea typeface="Calibri"/>
                <a:cs typeface="+mn-cs"/>
                <a:sym typeface="Calibri"/>
              </a:rPr>
              <a:t>Insurance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838B97-463C-8517-6AD9-19F31604EC0D}"/>
              </a:ext>
            </a:extLst>
          </p:cNvPr>
          <p:cNvSpPr/>
          <p:nvPr/>
        </p:nvSpPr>
        <p:spPr>
          <a:xfrm>
            <a:off x="918569" y="3834279"/>
            <a:ext cx="1341369" cy="30269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"/>
                <a:ea typeface="Calibri"/>
                <a:cs typeface="+mn-cs"/>
                <a:sym typeface="Calibri"/>
              </a:rPr>
              <a:t>NCMC Recharge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C46104-2D81-EEED-401D-E68D49BD5DF0}"/>
              </a:ext>
            </a:extLst>
          </p:cNvPr>
          <p:cNvSpPr/>
          <p:nvPr/>
        </p:nvSpPr>
        <p:spPr>
          <a:xfrm>
            <a:off x="918569" y="4706172"/>
            <a:ext cx="1934240" cy="2582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"/>
                <a:ea typeface="Calibri"/>
                <a:cs typeface="+mn-cs"/>
                <a:sym typeface="Calibri"/>
              </a:rPr>
              <a:t>Loan Repayments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8118270-FB34-1296-284C-2F0179B69EF5}"/>
              </a:ext>
            </a:extLst>
          </p:cNvPr>
          <p:cNvSpPr/>
          <p:nvPr/>
        </p:nvSpPr>
        <p:spPr>
          <a:xfrm>
            <a:off x="3591038" y="2907360"/>
            <a:ext cx="700390" cy="700390"/>
          </a:xfrm>
          <a:prstGeom prst="ellipse">
            <a:avLst/>
          </a:prstGeom>
          <a:noFill/>
          <a:ln w="19050">
            <a:solidFill>
              <a:srgbClr val="F47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0BFAA13-25B0-9C88-59C5-7F8C1482EFAA}"/>
              </a:ext>
            </a:extLst>
          </p:cNvPr>
          <p:cNvSpPr/>
          <p:nvPr/>
        </p:nvSpPr>
        <p:spPr>
          <a:xfrm>
            <a:off x="3589847" y="2085834"/>
            <a:ext cx="700390" cy="700390"/>
          </a:xfrm>
          <a:prstGeom prst="ellipse">
            <a:avLst/>
          </a:prstGeom>
          <a:noFill/>
          <a:ln w="19050">
            <a:solidFill>
              <a:srgbClr val="F47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7B6EEAA-0720-8AC8-E798-22ADF8FADD99}"/>
              </a:ext>
            </a:extLst>
          </p:cNvPr>
          <p:cNvSpPr/>
          <p:nvPr/>
        </p:nvSpPr>
        <p:spPr>
          <a:xfrm>
            <a:off x="3602515" y="3720572"/>
            <a:ext cx="700390" cy="700390"/>
          </a:xfrm>
          <a:prstGeom prst="ellipse">
            <a:avLst/>
          </a:prstGeom>
          <a:noFill/>
          <a:ln w="19050">
            <a:solidFill>
              <a:srgbClr val="F47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FA3DC5F-C7B0-FCE1-A7B1-4086741ACA2E}"/>
              </a:ext>
            </a:extLst>
          </p:cNvPr>
          <p:cNvSpPr/>
          <p:nvPr/>
        </p:nvSpPr>
        <p:spPr>
          <a:xfrm>
            <a:off x="3602338" y="4540480"/>
            <a:ext cx="700390" cy="700390"/>
          </a:xfrm>
          <a:prstGeom prst="ellipse">
            <a:avLst/>
          </a:prstGeom>
          <a:noFill/>
          <a:ln w="19050">
            <a:solidFill>
              <a:srgbClr val="F47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6187721-A6DB-2AB2-111C-C75234115751}"/>
              </a:ext>
            </a:extLst>
          </p:cNvPr>
          <p:cNvSpPr/>
          <p:nvPr/>
        </p:nvSpPr>
        <p:spPr>
          <a:xfrm>
            <a:off x="4588799" y="2308944"/>
            <a:ext cx="1934240" cy="2582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"/>
                <a:ea typeface="Calibri"/>
                <a:cs typeface="+mn-cs"/>
                <a:sym typeface="Calibri"/>
              </a:rPr>
              <a:t>Education Fees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93BDAF9-EC9D-08FF-46D4-F34D333F409F}"/>
              </a:ext>
            </a:extLst>
          </p:cNvPr>
          <p:cNvSpPr/>
          <p:nvPr/>
        </p:nvSpPr>
        <p:spPr>
          <a:xfrm>
            <a:off x="4557465" y="3049415"/>
            <a:ext cx="1934240" cy="3990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"/>
                <a:ea typeface="Calibri"/>
                <a:cs typeface="+mn-cs"/>
                <a:sym typeface="Calibri"/>
              </a:rPr>
              <a:t>Subscription Fees</a:t>
            </a:r>
            <a:b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"/>
                <a:ea typeface="Calibri"/>
                <a:cs typeface="+mn-cs"/>
                <a:sym typeface="Calibri"/>
              </a:rPr>
            </a:b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"/>
              <a:ea typeface="Calibri"/>
              <a:cs typeface="+mn-cs"/>
              <a:sym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D5187BF-80F7-C64C-A2CA-AEB266039745}"/>
              </a:ext>
            </a:extLst>
          </p:cNvPr>
          <p:cNvSpPr/>
          <p:nvPr/>
        </p:nvSpPr>
        <p:spPr>
          <a:xfrm>
            <a:off x="4566456" y="4637170"/>
            <a:ext cx="1934240" cy="2582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"/>
                <a:ea typeface="Calibri"/>
                <a:cs typeface="+mn-cs"/>
                <a:sym typeface="Calibri"/>
              </a:rPr>
              <a:t>Housing Society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B5DA2C7-3220-39EF-EC8D-BAE1413ED2D2}"/>
              </a:ext>
            </a:extLst>
          </p:cNvPr>
          <p:cNvSpPr/>
          <p:nvPr/>
        </p:nvSpPr>
        <p:spPr>
          <a:xfrm>
            <a:off x="4557465" y="3854813"/>
            <a:ext cx="1934240" cy="3990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"/>
                <a:ea typeface="Calibri"/>
                <a:cs typeface="+mn-cs"/>
                <a:sym typeface="Calibri"/>
              </a:rPr>
              <a:t>Hospital &amp; Pathology</a:t>
            </a:r>
          </a:p>
        </p:txBody>
      </p:sp>
      <p:grpSp>
        <p:nvGrpSpPr>
          <p:cNvPr id="35" name="Group 4">
            <a:extLst>
              <a:ext uri="{FF2B5EF4-FFF2-40B4-BE49-F238E27FC236}">
                <a16:creationId xmlns:a16="http://schemas.microsoft.com/office/drawing/2014/main" id="{7FE30F64-5CCB-D5D1-3723-C94EF421E48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2147" y="2221420"/>
            <a:ext cx="314094" cy="409819"/>
            <a:chOff x="694" y="1431"/>
            <a:chExt cx="210" cy="274"/>
          </a:xfrm>
        </p:grpSpPr>
        <p:sp>
          <p:nvSpPr>
            <p:cNvPr id="36" name="AutoShape 3">
              <a:extLst>
                <a:ext uri="{FF2B5EF4-FFF2-40B4-BE49-F238E27FC236}">
                  <a16:creationId xmlns:a16="http://schemas.microsoft.com/office/drawing/2014/main" id="{D74A952F-CB1C-A8C5-7340-21C36DE48EE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94" y="1436"/>
              <a:ext cx="21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D2ACC003-24E5-E686-9083-3BEF434C6F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4" y="1431"/>
              <a:ext cx="210" cy="274"/>
            </a:xfrm>
            <a:custGeom>
              <a:avLst/>
              <a:gdLst>
                <a:gd name="T0" fmla="*/ 316 w 965"/>
                <a:gd name="T1" fmla="*/ 748 h 1261"/>
                <a:gd name="T2" fmla="*/ 455 w 965"/>
                <a:gd name="T3" fmla="*/ 366 h 1261"/>
                <a:gd name="T4" fmla="*/ 347 w 965"/>
                <a:gd name="T5" fmla="*/ 488 h 1261"/>
                <a:gd name="T6" fmla="*/ 303 w 965"/>
                <a:gd name="T7" fmla="*/ 486 h 1261"/>
                <a:gd name="T8" fmla="*/ 42 w 965"/>
                <a:gd name="T9" fmla="*/ 487 h 1261"/>
                <a:gd name="T10" fmla="*/ 8 w 965"/>
                <a:gd name="T11" fmla="*/ 506 h 1261"/>
                <a:gd name="T12" fmla="*/ 87 w 965"/>
                <a:gd name="T13" fmla="*/ 226 h 1261"/>
                <a:gd name="T14" fmla="*/ 936 w 965"/>
                <a:gd name="T15" fmla="*/ 373 h 1261"/>
                <a:gd name="T16" fmla="*/ 933 w 965"/>
                <a:gd name="T17" fmla="*/ 512 h 1261"/>
                <a:gd name="T18" fmla="*/ 780 w 965"/>
                <a:gd name="T19" fmla="*/ 365 h 1261"/>
                <a:gd name="T20" fmla="*/ 637 w 965"/>
                <a:gd name="T21" fmla="*/ 514 h 1261"/>
                <a:gd name="T22" fmla="*/ 590 w 965"/>
                <a:gd name="T23" fmla="*/ 431 h 1261"/>
                <a:gd name="T24" fmla="*/ 499 w 965"/>
                <a:gd name="T25" fmla="*/ 621 h 1261"/>
                <a:gd name="T26" fmla="*/ 571 w 965"/>
                <a:gd name="T27" fmla="*/ 922 h 1261"/>
                <a:gd name="T28" fmla="*/ 634 w 965"/>
                <a:gd name="T29" fmla="*/ 920 h 1261"/>
                <a:gd name="T30" fmla="*/ 800 w 965"/>
                <a:gd name="T31" fmla="*/ 870 h 1261"/>
                <a:gd name="T32" fmla="*/ 965 w 965"/>
                <a:gd name="T33" fmla="*/ 953 h 1261"/>
                <a:gd name="T34" fmla="*/ 854 w 965"/>
                <a:gd name="T35" fmla="*/ 1224 h 1261"/>
                <a:gd name="T36" fmla="*/ 180 w 965"/>
                <a:gd name="T37" fmla="*/ 1260 h 1261"/>
                <a:gd name="T38" fmla="*/ 364 w 965"/>
                <a:gd name="T39" fmla="*/ 929 h 1261"/>
                <a:gd name="T40" fmla="*/ 706 w 965"/>
                <a:gd name="T41" fmla="*/ 1217 h 1261"/>
                <a:gd name="T42" fmla="*/ 610 w 965"/>
                <a:gd name="T43" fmla="*/ 997 h 1261"/>
                <a:gd name="T44" fmla="*/ 204 w 965"/>
                <a:gd name="T45" fmla="*/ 1148 h 1261"/>
                <a:gd name="T46" fmla="*/ 706 w 965"/>
                <a:gd name="T47" fmla="*/ 1217 h 1261"/>
                <a:gd name="T48" fmla="*/ 899 w 965"/>
                <a:gd name="T49" fmla="*/ 951 h 1261"/>
                <a:gd name="T50" fmla="*/ 777 w 965"/>
                <a:gd name="T51" fmla="*/ 913 h 1261"/>
                <a:gd name="T52" fmla="*/ 650 w 965"/>
                <a:gd name="T53" fmla="*/ 970 h 1261"/>
                <a:gd name="T54" fmla="*/ 774 w 965"/>
                <a:gd name="T55" fmla="*/ 1211 h 1261"/>
                <a:gd name="T56" fmla="*/ 879 w 965"/>
                <a:gd name="T57" fmla="*/ 1134 h 1261"/>
                <a:gd name="T58" fmla="*/ 477 w 965"/>
                <a:gd name="T59" fmla="*/ 909 h 1261"/>
                <a:gd name="T60" fmla="*/ 479 w 965"/>
                <a:gd name="T61" fmla="*/ 662 h 1261"/>
                <a:gd name="T62" fmla="*/ 477 w 965"/>
                <a:gd name="T63" fmla="*/ 909 h 1261"/>
                <a:gd name="T64" fmla="*/ 544 w 965"/>
                <a:gd name="T65" fmla="*/ 72 h 1261"/>
                <a:gd name="T66" fmla="*/ 649 w 965"/>
                <a:gd name="T67" fmla="*/ 382 h 1261"/>
                <a:gd name="T68" fmla="*/ 410 w 965"/>
                <a:gd name="T69" fmla="*/ 71 h 1261"/>
                <a:gd name="T70" fmla="*/ 308 w 965"/>
                <a:gd name="T71" fmla="*/ 384 h 1261"/>
                <a:gd name="T72" fmla="*/ 602 w 965"/>
                <a:gd name="T73" fmla="*/ 373 h 1261"/>
                <a:gd name="T74" fmla="*/ 491 w 965"/>
                <a:gd name="T75" fmla="*/ 78 h 1261"/>
                <a:gd name="T76" fmla="*/ 420 w 965"/>
                <a:gd name="T77" fmla="*/ 130 h 1261"/>
                <a:gd name="T78" fmla="*/ 602 w 965"/>
                <a:gd name="T79" fmla="*/ 373 h 1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5" h="1261">
                  <a:moveTo>
                    <a:pt x="383" y="922"/>
                  </a:moveTo>
                  <a:cubicBezTo>
                    <a:pt x="325" y="876"/>
                    <a:pt x="300" y="818"/>
                    <a:pt x="316" y="748"/>
                  </a:cubicBezTo>
                  <a:cubicBezTo>
                    <a:pt x="333" y="676"/>
                    <a:pt x="383" y="635"/>
                    <a:pt x="455" y="621"/>
                  </a:cubicBezTo>
                  <a:cubicBezTo>
                    <a:pt x="455" y="537"/>
                    <a:pt x="455" y="452"/>
                    <a:pt x="455" y="366"/>
                  </a:cubicBezTo>
                  <a:cubicBezTo>
                    <a:pt x="409" y="375"/>
                    <a:pt x="376" y="400"/>
                    <a:pt x="358" y="442"/>
                  </a:cubicBezTo>
                  <a:cubicBezTo>
                    <a:pt x="351" y="456"/>
                    <a:pt x="347" y="473"/>
                    <a:pt x="347" y="488"/>
                  </a:cubicBezTo>
                  <a:cubicBezTo>
                    <a:pt x="346" y="508"/>
                    <a:pt x="334" y="516"/>
                    <a:pt x="324" y="516"/>
                  </a:cubicBezTo>
                  <a:cubicBezTo>
                    <a:pt x="310" y="515"/>
                    <a:pt x="304" y="506"/>
                    <a:pt x="303" y="486"/>
                  </a:cubicBezTo>
                  <a:cubicBezTo>
                    <a:pt x="300" y="430"/>
                    <a:pt x="259" y="381"/>
                    <a:pt x="204" y="368"/>
                  </a:cubicBezTo>
                  <a:cubicBezTo>
                    <a:pt x="125" y="349"/>
                    <a:pt x="48" y="404"/>
                    <a:pt x="42" y="487"/>
                  </a:cubicBezTo>
                  <a:cubicBezTo>
                    <a:pt x="41" y="498"/>
                    <a:pt x="39" y="508"/>
                    <a:pt x="28" y="510"/>
                  </a:cubicBezTo>
                  <a:cubicBezTo>
                    <a:pt x="22" y="512"/>
                    <a:pt x="12" y="510"/>
                    <a:pt x="8" y="506"/>
                  </a:cubicBezTo>
                  <a:cubicBezTo>
                    <a:pt x="3" y="501"/>
                    <a:pt x="0" y="492"/>
                    <a:pt x="0" y="485"/>
                  </a:cubicBezTo>
                  <a:cubicBezTo>
                    <a:pt x="3" y="390"/>
                    <a:pt x="30" y="302"/>
                    <a:pt x="87" y="226"/>
                  </a:cubicBezTo>
                  <a:cubicBezTo>
                    <a:pt x="201" y="70"/>
                    <a:pt x="357" y="0"/>
                    <a:pt x="548" y="29"/>
                  </a:cubicBezTo>
                  <a:cubicBezTo>
                    <a:pt x="747" y="59"/>
                    <a:pt x="877" y="179"/>
                    <a:pt x="936" y="373"/>
                  </a:cubicBezTo>
                  <a:cubicBezTo>
                    <a:pt x="947" y="408"/>
                    <a:pt x="949" y="447"/>
                    <a:pt x="953" y="485"/>
                  </a:cubicBezTo>
                  <a:cubicBezTo>
                    <a:pt x="955" y="502"/>
                    <a:pt x="946" y="512"/>
                    <a:pt x="933" y="512"/>
                  </a:cubicBezTo>
                  <a:cubicBezTo>
                    <a:pt x="920" y="512"/>
                    <a:pt x="913" y="503"/>
                    <a:pt x="912" y="487"/>
                  </a:cubicBezTo>
                  <a:cubicBezTo>
                    <a:pt x="906" y="416"/>
                    <a:pt x="850" y="364"/>
                    <a:pt x="780" y="365"/>
                  </a:cubicBezTo>
                  <a:cubicBezTo>
                    <a:pt x="710" y="365"/>
                    <a:pt x="655" y="418"/>
                    <a:pt x="650" y="490"/>
                  </a:cubicBezTo>
                  <a:cubicBezTo>
                    <a:pt x="650" y="500"/>
                    <a:pt x="648" y="510"/>
                    <a:pt x="637" y="514"/>
                  </a:cubicBezTo>
                  <a:cubicBezTo>
                    <a:pt x="623" y="520"/>
                    <a:pt x="611" y="511"/>
                    <a:pt x="608" y="495"/>
                  </a:cubicBezTo>
                  <a:cubicBezTo>
                    <a:pt x="603" y="473"/>
                    <a:pt x="600" y="451"/>
                    <a:pt x="590" y="431"/>
                  </a:cubicBezTo>
                  <a:cubicBezTo>
                    <a:pt x="572" y="395"/>
                    <a:pt x="540" y="374"/>
                    <a:pt x="499" y="366"/>
                  </a:cubicBezTo>
                  <a:cubicBezTo>
                    <a:pt x="499" y="452"/>
                    <a:pt x="499" y="536"/>
                    <a:pt x="499" y="621"/>
                  </a:cubicBezTo>
                  <a:cubicBezTo>
                    <a:pt x="570" y="635"/>
                    <a:pt x="620" y="675"/>
                    <a:pt x="637" y="747"/>
                  </a:cubicBezTo>
                  <a:cubicBezTo>
                    <a:pt x="654" y="818"/>
                    <a:pt x="629" y="876"/>
                    <a:pt x="571" y="922"/>
                  </a:cubicBezTo>
                  <a:cubicBezTo>
                    <a:pt x="584" y="927"/>
                    <a:pt x="595" y="931"/>
                    <a:pt x="604" y="935"/>
                  </a:cubicBezTo>
                  <a:cubicBezTo>
                    <a:pt x="615" y="929"/>
                    <a:pt x="624" y="924"/>
                    <a:pt x="634" y="920"/>
                  </a:cubicBezTo>
                  <a:cubicBezTo>
                    <a:pt x="680" y="903"/>
                    <a:pt x="725" y="886"/>
                    <a:pt x="772" y="870"/>
                  </a:cubicBezTo>
                  <a:cubicBezTo>
                    <a:pt x="780" y="867"/>
                    <a:pt x="791" y="867"/>
                    <a:pt x="800" y="870"/>
                  </a:cubicBezTo>
                  <a:cubicBezTo>
                    <a:pt x="848" y="886"/>
                    <a:pt x="895" y="904"/>
                    <a:pt x="942" y="921"/>
                  </a:cubicBezTo>
                  <a:cubicBezTo>
                    <a:pt x="961" y="928"/>
                    <a:pt x="965" y="932"/>
                    <a:pt x="965" y="953"/>
                  </a:cubicBezTo>
                  <a:cubicBezTo>
                    <a:pt x="964" y="1024"/>
                    <a:pt x="953" y="1095"/>
                    <a:pt x="914" y="1156"/>
                  </a:cubicBezTo>
                  <a:cubicBezTo>
                    <a:pt x="898" y="1182"/>
                    <a:pt x="877" y="1204"/>
                    <a:pt x="854" y="1224"/>
                  </a:cubicBezTo>
                  <a:cubicBezTo>
                    <a:pt x="826" y="1249"/>
                    <a:pt x="793" y="1261"/>
                    <a:pt x="753" y="1260"/>
                  </a:cubicBezTo>
                  <a:cubicBezTo>
                    <a:pt x="562" y="1259"/>
                    <a:pt x="371" y="1260"/>
                    <a:pt x="180" y="1260"/>
                  </a:cubicBezTo>
                  <a:cubicBezTo>
                    <a:pt x="151" y="1260"/>
                    <a:pt x="146" y="1255"/>
                    <a:pt x="147" y="1225"/>
                  </a:cubicBezTo>
                  <a:cubicBezTo>
                    <a:pt x="150" y="1095"/>
                    <a:pt x="239" y="974"/>
                    <a:pt x="364" y="929"/>
                  </a:cubicBezTo>
                  <a:cubicBezTo>
                    <a:pt x="370" y="927"/>
                    <a:pt x="375" y="925"/>
                    <a:pt x="383" y="922"/>
                  </a:cubicBezTo>
                  <a:close/>
                  <a:moveTo>
                    <a:pt x="706" y="1217"/>
                  </a:moveTo>
                  <a:cubicBezTo>
                    <a:pt x="696" y="1206"/>
                    <a:pt x="687" y="1197"/>
                    <a:pt x="679" y="1187"/>
                  </a:cubicBezTo>
                  <a:cubicBezTo>
                    <a:pt x="634" y="1131"/>
                    <a:pt x="616" y="1066"/>
                    <a:pt x="610" y="997"/>
                  </a:cubicBezTo>
                  <a:cubicBezTo>
                    <a:pt x="609" y="985"/>
                    <a:pt x="604" y="980"/>
                    <a:pt x="595" y="976"/>
                  </a:cubicBezTo>
                  <a:cubicBezTo>
                    <a:pt x="439" y="907"/>
                    <a:pt x="257" y="986"/>
                    <a:pt x="204" y="1148"/>
                  </a:cubicBezTo>
                  <a:cubicBezTo>
                    <a:pt x="197" y="1170"/>
                    <a:pt x="193" y="1193"/>
                    <a:pt x="187" y="1217"/>
                  </a:cubicBezTo>
                  <a:cubicBezTo>
                    <a:pt x="362" y="1217"/>
                    <a:pt x="533" y="1217"/>
                    <a:pt x="706" y="1217"/>
                  </a:cubicBezTo>
                  <a:close/>
                  <a:moveTo>
                    <a:pt x="921" y="994"/>
                  </a:moveTo>
                  <a:cubicBezTo>
                    <a:pt x="923" y="959"/>
                    <a:pt x="923" y="959"/>
                    <a:pt x="899" y="951"/>
                  </a:cubicBezTo>
                  <a:cubicBezTo>
                    <a:pt x="865" y="939"/>
                    <a:pt x="831" y="926"/>
                    <a:pt x="797" y="914"/>
                  </a:cubicBezTo>
                  <a:cubicBezTo>
                    <a:pt x="791" y="912"/>
                    <a:pt x="783" y="911"/>
                    <a:pt x="777" y="913"/>
                  </a:cubicBezTo>
                  <a:cubicBezTo>
                    <a:pt x="738" y="927"/>
                    <a:pt x="699" y="942"/>
                    <a:pt x="660" y="955"/>
                  </a:cubicBezTo>
                  <a:cubicBezTo>
                    <a:pt x="652" y="958"/>
                    <a:pt x="649" y="962"/>
                    <a:pt x="650" y="970"/>
                  </a:cubicBezTo>
                  <a:cubicBezTo>
                    <a:pt x="656" y="1006"/>
                    <a:pt x="659" y="1042"/>
                    <a:pt x="668" y="1076"/>
                  </a:cubicBezTo>
                  <a:cubicBezTo>
                    <a:pt x="684" y="1135"/>
                    <a:pt x="718" y="1182"/>
                    <a:pt x="774" y="1211"/>
                  </a:cubicBezTo>
                  <a:cubicBezTo>
                    <a:pt x="783" y="1215"/>
                    <a:pt x="789" y="1215"/>
                    <a:pt x="798" y="1211"/>
                  </a:cubicBezTo>
                  <a:cubicBezTo>
                    <a:pt x="832" y="1193"/>
                    <a:pt x="860" y="1167"/>
                    <a:pt x="879" y="1134"/>
                  </a:cubicBezTo>
                  <a:cubicBezTo>
                    <a:pt x="907" y="1088"/>
                    <a:pt x="917" y="1037"/>
                    <a:pt x="921" y="994"/>
                  </a:cubicBezTo>
                  <a:close/>
                  <a:moveTo>
                    <a:pt x="477" y="909"/>
                  </a:moveTo>
                  <a:cubicBezTo>
                    <a:pt x="545" y="909"/>
                    <a:pt x="600" y="854"/>
                    <a:pt x="600" y="786"/>
                  </a:cubicBezTo>
                  <a:cubicBezTo>
                    <a:pt x="600" y="718"/>
                    <a:pt x="546" y="663"/>
                    <a:pt x="479" y="662"/>
                  </a:cubicBezTo>
                  <a:cubicBezTo>
                    <a:pt x="411" y="662"/>
                    <a:pt x="354" y="716"/>
                    <a:pt x="354" y="783"/>
                  </a:cubicBezTo>
                  <a:cubicBezTo>
                    <a:pt x="353" y="853"/>
                    <a:pt x="407" y="908"/>
                    <a:pt x="477" y="909"/>
                  </a:cubicBezTo>
                  <a:close/>
                  <a:moveTo>
                    <a:pt x="887" y="356"/>
                  </a:moveTo>
                  <a:cubicBezTo>
                    <a:pt x="829" y="185"/>
                    <a:pt x="668" y="83"/>
                    <a:pt x="544" y="72"/>
                  </a:cubicBezTo>
                  <a:cubicBezTo>
                    <a:pt x="580" y="116"/>
                    <a:pt x="603" y="166"/>
                    <a:pt x="616" y="220"/>
                  </a:cubicBezTo>
                  <a:cubicBezTo>
                    <a:pt x="629" y="274"/>
                    <a:pt x="638" y="328"/>
                    <a:pt x="649" y="382"/>
                  </a:cubicBezTo>
                  <a:cubicBezTo>
                    <a:pt x="719" y="312"/>
                    <a:pt x="799" y="303"/>
                    <a:pt x="887" y="356"/>
                  </a:cubicBezTo>
                  <a:close/>
                  <a:moveTo>
                    <a:pt x="410" y="71"/>
                  </a:moveTo>
                  <a:cubicBezTo>
                    <a:pt x="283" y="71"/>
                    <a:pt x="88" y="234"/>
                    <a:pt x="69" y="355"/>
                  </a:cubicBezTo>
                  <a:cubicBezTo>
                    <a:pt x="155" y="303"/>
                    <a:pt x="235" y="312"/>
                    <a:pt x="308" y="384"/>
                  </a:cubicBezTo>
                  <a:cubicBezTo>
                    <a:pt x="321" y="272"/>
                    <a:pt x="339" y="163"/>
                    <a:pt x="410" y="71"/>
                  </a:cubicBezTo>
                  <a:close/>
                  <a:moveTo>
                    <a:pt x="602" y="373"/>
                  </a:moveTo>
                  <a:cubicBezTo>
                    <a:pt x="593" y="291"/>
                    <a:pt x="579" y="212"/>
                    <a:pt x="539" y="140"/>
                  </a:cubicBezTo>
                  <a:cubicBezTo>
                    <a:pt x="526" y="117"/>
                    <a:pt x="507" y="98"/>
                    <a:pt x="491" y="78"/>
                  </a:cubicBezTo>
                  <a:cubicBezTo>
                    <a:pt x="482" y="67"/>
                    <a:pt x="473" y="67"/>
                    <a:pt x="464" y="77"/>
                  </a:cubicBezTo>
                  <a:cubicBezTo>
                    <a:pt x="449" y="95"/>
                    <a:pt x="432" y="111"/>
                    <a:pt x="420" y="130"/>
                  </a:cubicBezTo>
                  <a:cubicBezTo>
                    <a:pt x="375" y="204"/>
                    <a:pt x="362" y="288"/>
                    <a:pt x="352" y="373"/>
                  </a:cubicBezTo>
                  <a:cubicBezTo>
                    <a:pt x="435" y="305"/>
                    <a:pt x="518" y="305"/>
                    <a:pt x="602" y="373"/>
                  </a:cubicBez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6EDC233C-898F-49A5-6EE5-70C9ED25C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" y="1646"/>
              <a:ext cx="35" cy="28"/>
            </a:xfrm>
            <a:custGeom>
              <a:avLst/>
              <a:gdLst>
                <a:gd name="T0" fmla="*/ 59 w 164"/>
                <a:gd name="T1" fmla="*/ 72 h 130"/>
                <a:gd name="T2" fmla="*/ 120 w 164"/>
                <a:gd name="T3" fmla="*/ 15 h 130"/>
                <a:gd name="T4" fmla="*/ 154 w 164"/>
                <a:gd name="T5" fmla="*/ 9 h 130"/>
                <a:gd name="T6" fmla="*/ 150 w 164"/>
                <a:gd name="T7" fmla="*/ 44 h 130"/>
                <a:gd name="T8" fmla="*/ 82 w 164"/>
                <a:gd name="T9" fmla="*/ 114 h 130"/>
                <a:gd name="T10" fmla="*/ 41 w 164"/>
                <a:gd name="T11" fmla="*/ 113 h 130"/>
                <a:gd name="T12" fmla="*/ 9 w 164"/>
                <a:gd name="T13" fmla="*/ 81 h 130"/>
                <a:gd name="T14" fmla="*/ 9 w 164"/>
                <a:gd name="T15" fmla="*/ 50 h 130"/>
                <a:gd name="T16" fmla="*/ 39 w 164"/>
                <a:gd name="T17" fmla="*/ 52 h 130"/>
                <a:gd name="T18" fmla="*/ 59 w 164"/>
                <a:gd name="T19" fmla="*/ 7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30">
                  <a:moveTo>
                    <a:pt x="59" y="72"/>
                  </a:moveTo>
                  <a:cubicBezTo>
                    <a:pt x="80" y="52"/>
                    <a:pt x="100" y="33"/>
                    <a:pt x="120" y="15"/>
                  </a:cubicBezTo>
                  <a:cubicBezTo>
                    <a:pt x="133" y="2"/>
                    <a:pt x="144" y="0"/>
                    <a:pt x="154" y="9"/>
                  </a:cubicBezTo>
                  <a:cubicBezTo>
                    <a:pt x="164" y="19"/>
                    <a:pt x="163" y="31"/>
                    <a:pt x="150" y="44"/>
                  </a:cubicBezTo>
                  <a:cubicBezTo>
                    <a:pt x="127" y="67"/>
                    <a:pt x="105" y="91"/>
                    <a:pt x="82" y="114"/>
                  </a:cubicBezTo>
                  <a:cubicBezTo>
                    <a:pt x="66" y="130"/>
                    <a:pt x="57" y="130"/>
                    <a:pt x="41" y="113"/>
                  </a:cubicBezTo>
                  <a:cubicBezTo>
                    <a:pt x="30" y="102"/>
                    <a:pt x="20" y="92"/>
                    <a:pt x="9" y="81"/>
                  </a:cubicBezTo>
                  <a:cubicBezTo>
                    <a:pt x="0" y="71"/>
                    <a:pt x="0" y="59"/>
                    <a:pt x="9" y="50"/>
                  </a:cubicBezTo>
                  <a:cubicBezTo>
                    <a:pt x="17" y="42"/>
                    <a:pt x="29" y="42"/>
                    <a:pt x="39" y="52"/>
                  </a:cubicBezTo>
                  <a:cubicBezTo>
                    <a:pt x="46" y="59"/>
                    <a:pt x="53" y="66"/>
                    <a:pt x="59" y="72"/>
                  </a:cubicBez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Group 16">
            <a:extLst>
              <a:ext uri="{FF2B5EF4-FFF2-40B4-BE49-F238E27FC236}">
                <a16:creationId xmlns:a16="http://schemas.microsoft.com/office/drawing/2014/main" id="{612B310A-D692-6C35-86B2-F9F7E4BAB37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9660" y="3880060"/>
            <a:ext cx="418569" cy="333671"/>
            <a:chOff x="698" y="2618"/>
            <a:chExt cx="212" cy="169"/>
          </a:xfrm>
          <a:solidFill>
            <a:srgbClr val="F47920"/>
          </a:solidFill>
        </p:grpSpPr>
        <p:sp>
          <p:nvSpPr>
            <p:cNvPr id="40" name="Freeform 17">
              <a:extLst>
                <a:ext uri="{FF2B5EF4-FFF2-40B4-BE49-F238E27FC236}">
                  <a16:creationId xmlns:a16="http://schemas.microsoft.com/office/drawing/2014/main" id="{04A24B8B-42AA-02F0-A75F-0E51540B7C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" y="2618"/>
              <a:ext cx="212" cy="169"/>
            </a:xfrm>
            <a:custGeom>
              <a:avLst/>
              <a:gdLst>
                <a:gd name="T0" fmla="*/ 1536 w 1536"/>
                <a:gd name="T1" fmla="*/ 233 h 1223"/>
                <a:gd name="T2" fmla="*/ 1515 w 1536"/>
                <a:gd name="T3" fmla="*/ 460 h 1223"/>
                <a:gd name="T4" fmla="*/ 1340 w 1536"/>
                <a:gd name="T5" fmla="*/ 1000 h 1223"/>
                <a:gd name="T6" fmla="*/ 1316 w 1536"/>
                <a:gd name="T7" fmla="*/ 1099 h 1223"/>
                <a:gd name="T8" fmla="*/ 1195 w 1536"/>
                <a:gd name="T9" fmla="*/ 1223 h 1223"/>
                <a:gd name="T10" fmla="*/ 115 w 1536"/>
                <a:gd name="T11" fmla="*/ 1223 h 1223"/>
                <a:gd name="T12" fmla="*/ 0 w 1536"/>
                <a:gd name="T13" fmla="*/ 1124 h 1223"/>
                <a:gd name="T14" fmla="*/ 2 w 1536"/>
                <a:gd name="T15" fmla="*/ 408 h 1223"/>
                <a:gd name="T16" fmla="*/ 202 w 1536"/>
                <a:gd name="T17" fmla="*/ 315 h 1223"/>
                <a:gd name="T18" fmla="*/ 225 w 1536"/>
                <a:gd name="T19" fmla="*/ 109 h 1223"/>
                <a:gd name="T20" fmla="*/ 631 w 1536"/>
                <a:gd name="T21" fmla="*/ 29 h 1223"/>
                <a:gd name="T22" fmla="*/ 1163 w 1536"/>
                <a:gd name="T23" fmla="*/ 74 h 1223"/>
                <a:gd name="T24" fmla="*/ 1514 w 1536"/>
                <a:gd name="T25" fmla="*/ 145 h 1223"/>
                <a:gd name="T26" fmla="*/ 60 w 1536"/>
                <a:gd name="T27" fmla="*/ 737 h 1223"/>
                <a:gd name="T28" fmla="*/ 60 w 1536"/>
                <a:gd name="T29" fmla="*/ 1099 h 1223"/>
                <a:gd name="T30" fmla="*/ 1191 w 1536"/>
                <a:gd name="T31" fmla="*/ 1163 h 1223"/>
                <a:gd name="T32" fmla="*/ 1256 w 1536"/>
                <a:gd name="T33" fmla="*/ 754 h 1223"/>
                <a:gd name="T34" fmla="*/ 60 w 1536"/>
                <a:gd name="T35" fmla="*/ 737 h 1223"/>
                <a:gd name="T36" fmla="*/ 1365 w 1536"/>
                <a:gd name="T37" fmla="*/ 941 h 1223"/>
                <a:gd name="T38" fmla="*/ 1431 w 1536"/>
                <a:gd name="T39" fmla="*/ 751 h 1223"/>
                <a:gd name="T40" fmla="*/ 1475 w 1536"/>
                <a:gd name="T41" fmla="*/ 218 h 1223"/>
                <a:gd name="T42" fmla="*/ 1097 w 1536"/>
                <a:gd name="T43" fmla="*/ 128 h 1223"/>
                <a:gd name="T44" fmla="*/ 346 w 1536"/>
                <a:gd name="T45" fmla="*/ 66 h 1223"/>
                <a:gd name="T46" fmla="*/ 270 w 1536"/>
                <a:gd name="T47" fmla="*/ 246 h 1223"/>
                <a:gd name="T48" fmla="*/ 284 w 1536"/>
                <a:gd name="T49" fmla="*/ 315 h 1223"/>
                <a:gd name="T50" fmla="*/ 1228 w 1536"/>
                <a:gd name="T51" fmla="*/ 319 h 1223"/>
                <a:gd name="T52" fmla="*/ 1316 w 1536"/>
                <a:gd name="T53" fmla="*/ 919 h 1223"/>
                <a:gd name="T54" fmla="*/ 61 w 1536"/>
                <a:gd name="T55" fmla="*/ 676 h 1223"/>
                <a:gd name="T56" fmla="*/ 1255 w 1536"/>
                <a:gd name="T57" fmla="*/ 553 h 1223"/>
                <a:gd name="T58" fmla="*/ 61 w 1536"/>
                <a:gd name="T59" fmla="*/ 676 h 1223"/>
                <a:gd name="T60" fmla="*/ 1255 w 1536"/>
                <a:gd name="T61" fmla="*/ 491 h 1223"/>
                <a:gd name="T62" fmla="*/ 1208 w 1536"/>
                <a:gd name="T63" fmla="*/ 376 h 1223"/>
                <a:gd name="T64" fmla="*/ 128 w 1536"/>
                <a:gd name="T65" fmla="*/ 375 h 1223"/>
                <a:gd name="T66" fmla="*/ 60 w 1536"/>
                <a:gd name="T67" fmla="*/ 425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36" h="1223">
                  <a:moveTo>
                    <a:pt x="1536" y="194"/>
                  </a:moveTo>
                  <a:cubicBezTo>
                    <a:pt x="1536" y="207"/>
                    <a:pt x="1536" y="220"/>
                    <a:pt x="1536" y="233"/>
                  </a:cubicBezTo>
                  <a:cubicBezTo>
                    <a:pt x="1535" y="237"/>
                    <a:pt x="1534" y="241"/>
                    <a:pt x="1533" y="245"/>
                  </a:cubicBezTo>
                  <a:cubicBezTo>
                    <a:pt x="1527" y="316"/>
                    <a:pt x="1521" y="388"/>
                    <a:pt x="1515" y="460"/>
                  </a:cubicBezTo>
                  <a:cubicBezTo>
                    <a:pt x="1503" y="602"/>
                    <a:pt x="1490" y="744"/>
                    <a:pt x="1480" y="887"/>
                  </a:cubicBezTo>
                  <a:cubicBezTo>
                    <a:pt x="1476" y="949"/>
                    <a:pt x="1424" y="1012"/>
                    <a:pt x="1340" y="1000"/>
                  </a:cubicBezTo>
                  <a:cubicBezTo>
                    <a:pt x="1333" y="998"/>
                    <a:pt x="1325" y="999"/>
                    <a:pt x="1316" y="998"/>
                  </a:cubicBezTo>
                  <a:cubicBezTo>
                    <a:pt x="1316" y="1033"/>
                    <a:pt x="1317" y="1066"/>
                    <a:pt x="1316" y="1099"/>
                  </a:cubicBezTo>
                  <a:cubicBezTo>
                    <a:pt x="1316" y="1111"/>
                    <a:pt x="1315" y="1124"/>
                    <a:pt x="1312" y="1136"/>
                  </a:cubicBezTo>
                  <a:cubicBezTo>
                    <a:pt x="1298" y="1189"/>
                    <a:pt x="1253" y="1223"/>
                    <a:pt x="1195" y="1223"/>
                  </a:cubicBezTo>
                  <a:cubicBezTo>
                    <a:pt x="850" y="1223"/>
                    <a:pt x="505" y="1223"/>
                    <a:pt x="160" y="1223"/>
                  </a:cubicBezTo>
                  <a:cubicBezTo>
                    <a:pt x="145" y="1223"/>
                    <a:pt x="130" y="1223"/>
                    <a:pt x="115" y="1223"/>
                  </a:cubicBezTo>
                  <a:cubicBezTo>
                    <a:pt x="62" y="1222"/>
                    <a:pt x="17" y="1187"/>
                    <a:pt x="3" y="1135"/>
                  </a:cubicBezTo>
                  <a:cubicBezTo>
                    <a:pt x="2" y="1131"/>
                    <a:pt x="1" y="1128"/>
                    <a:pt x="0" y="1124"/>
                  </a:cubicBezTo>
                  <a:cubicBezTo>
                    <a:pt x="0" y="887"/>
                    <a:pt x="0" y="650"/>
                    <a:pt x="0" y="413"/>
                  </a:cubicBezTo>
                  <a:cubicBezTo>
                    <a:pt x="1" y="411"/>
                    <a:pt x="2" y="410"/>
                    <a:pt x="2" y="408"/>
                  </a:cubicBezTo>
                  <a:cubicBezTo>
                    <a:pt x="17" y="349"/>
                    <a:pt x="60" y="315"/>
                    <a:pt x="120" y="315"/>
                  </a:cubicBezTo>
                  <a:cubicBezTo>
                    <a:pt x="147" y="314"/>
                    <a:pt x="174" y="315"/>
                    <a:pt x="202" y="315"/>
                  </a:cubicBezTo>
                  <a:cubicBezTo>
                    <a:pt x="202" y="309"/>
                    <a:pt x="203" y="305"/>
                    <a:pt x="204" y="301"/>
                  </a:cubicBezTo>
                  <a:cubicBezTo>
                    <a:pt x="211" y="237"/>
                    <a:pt x="217" y="173"/>
                    <a:pt x="225" y="109"/>
                  </a:cubicBezTo>
                  <a:cubicBezTo>
                    <a:pt x="232" y="43"/>
                    <a:pt x="288" y="0"/>
                    <a:pt x="355" y="6"/>
                  </a:cubicBezTo>
                  <a:cubicBezTo>
                    <a:pt x="447" y="15"/>
                    <a:pt x="539" y="22"/>
                    <a:pt x="631" y="29"/>
                  </a:cubicBezTo>
                  <a:cubicBezTo>
                    <a:pt x="720" y="37"/>
                    <a:pt x="808" y="44"/>
                    <a:pt x="896" y="51"/>
                  </a:cubicBezTo>
                  <a:cubicBezTo>
                    <a:pt x="985" y="59"/>
                    <a:pt x="1074" y="66"/>
                    <a:pt x="1163" y="74"/>
                  </a:cubicBezTo>
                  <a:cubicBezTo>
                    <a:pt x="1251" y="81"/>
                    <a:pt x="1340" y="88"/>
                    <a:pt x="1428" y="96"/>
                  </a:cubicBezTo>
                  <a:cubicBezTo>
                    <a:pt x="1464" y="99"/>
                    <a:pt x="1494" y="114"/>
                    <a:pt x="1514" y="145"/>
                  </a:cubicBezTo>
                  <a:cubicBezTo>
                    <a:pt x="1524" y="160"/>
                    <a:pt x="1529" y="178"/>
                    <a:pt x="1536" y="194"/>
                  </a:cubicBezTo>
                  <a:close/>
                  <a:moveTo>
                    <a:pt x="60" y="737"/>
                  </a:moveTo>
                  <a:cubicBezTo>
                    <a:pt x="60" y="744"/>
                    <a:pt x="60" y="749"/>
                    <a:pt x="60" y="754"/>
                  </a:cubicBezTo>
                  <a:cubicBezTo>
                    <a:pt x="60" y="869"/>
                    <a:pt x="60" y="984"/>
                    <a:pt x="60" y="1099"/>
                  </a:cubicBezTo>
                  <a:cubicBezTo>
                    <a:pt x="60" y="1141"/>
                    <a:pt x="82" y="1163"/>
                    <a:pt x="125" y="1163"/>
                  </a:cubicBezTo>
                  <a:cubicBezTo>
                    <a:pt x="480" y="1163"/>
                    <a:pt x="835" y="1163"/>
                    <a:pt x="1191" y="1163"/>
                  </a:cubicBezTo>
                  <a:cubicBezTo>
                    <a:pt x="1235" y="1163"/>
                    <a:pt x="1256" y="1141"/>
                    <a:pt x="1256" y="1098"/>
                  </a:cubicBezTo>
                  <a:cubicBezTo>
                    <a:pt x="1256" y="983"/>
                    <a:pt x="1256" y="869"/>
                    <a:pt x="1256" y="754"/>
                  </a:cubicBezTo>
                  <a:cubicBezTo>
                    <a:pt x="1256" y="749"/>
                    <a:pt x="1256" y="744"/>
                    <a:pt x="1256" y="737"/>
                  </a:cubicBezTo>
                  <a:cubicBezTo>
                    <a:pt x="857" y="737"/>
                    <a:pt x="459" y="737"/>
                    <a:pt x="60" y="737"/>
                  </a:cubicBezTo>
                  <a:close/>
                  <a:moveTo>
                    <a:pt x="1316" y="937"/>
                  </a:moveTo>
                  <a:cubicBezTo>
                    <a:pt x="1334" y="939"/>
                    <a:pt x="1350" y="941"/>
                    <a:pt x="1365" y="941"/>
                  </a:cubicBezTo>
                  <a:cubicBezTo>
                    <a:pt x="1393" y="941"/>
                    <a:pt x="1416" y="920"/>
                    <a:pt x="1419" y="892"/>
                  </a:cubicBezTo>
                  <a:cubicBezTo>
                    <a:pt x="1423" y="845"/>
                    <a:pt x="1427" y="798"/>
                    <a:pt x="1431" y="751"/>
                  </a:cubicBezTo>
                  <a:cubicBezTo>
                    <a:pt x="1438" y="661"/>
                    <a:pt x="1446" y="571"/>
                    <a:pt x="1454" y="481"/>
                  </a:cubicBezTo>
                  <a:cubicBezTo>
                    <a:pt x="1461" y="393"/>
                    <a:pt x="1469" y="306"/>
                    <a:pt x="1475" y="218"/>
                  </a:cubicBezTo>
                  <a:cubicBezTo>
                    <a:pt x="1478" y="184"/>
                    <a:pt x="1457" y="159"/>
                    <a:pt x="1423" y="156"/>
                  </a:cubicBezTo>
                  <a:cubicBezTo>
                    <a:pt x="1315" y="146"/>
                    <a:pt x="1206" y="137"/>
                    <a:pt x="1097" y="128"/>
                  </a:cubicBezTo>
                  <a:cubicBezTo>
                    <a:pt x="983" y="119"/>
                    <a:pt x="869" y="110"/>
                    <a:pt x="755" y="100"/>
                  </a:cubicBezTo>
                  <a:cubicBezTo>
                    <a:pt x="619" y="89"/>
                    <a:pt x="483" y="77"/>
                    <a:pt x="346" y="66"/>
                  </a:cubicBezTo>
                  <a:cubicBezTo>
                    <a:pt x="313" y="63"/>
                    <a:pt x="288" y="82"/>
                    <a:pt x="284" y="115"/>
                  </a:cubicBezTo>
                  <a:cubicBezTo>
                    <a:pt x="279" y="159"/>
                    <a:pt x="275" y="203"/>
                    <a:pt x="270" y="246"/>
                  </a:cubicBezTo>
                  <a:cubicBezTo>
                    <a:pt x="268" y="268"/>
                    <a:pt x="265" y="291"/>
                    <a:pt x="263" y="315"/>
                  </a:cubicBezTo>
                  <a:cubicBezTo>
                    <a:pt x="271" y="315"/>
                    <a:pt x="277" y="315"/>
                    <a:pt x="284" y="315"/>
                  </a:cubicBezTo>
                  <a:cubicBezTo>
                    <a:pt x="585" y="315"/>
                    <a:pt x="886" y="315"/>
                    <a:pt x="1187" y="315"/>
                  </a:cubicBezTo>
                  <a:cubicBezTo>
                    <a:pt x="1200" y="315"/>
                    <a:pt x="1215" y="315"/>
                    <a:pt x="1228" y="319"/>
                  </a:cubicBezTo>
                  <a:cubicBezTo>
                    <a:pt x="1282" y="331"/>
                    <a:pt x="1316" y="378"/>
                    <a:pt x="1316" y="437"/>
                  </a:cubicBezTo>
                  <a:cubicBezTo>
                    <a:pt x="1316" y="598"/>
                    <a:pt x="1316" y="758"/>
                    <a:pt x="1316" y="919"/>
                  </a:cubicBezTo>
                  <a:cubicBezTo>
                    <a:pt x="1316" y="925"/>
                    <a:pt x="1316" y="930"/>
                    <a:pt x="1316" y="937"/>
                  </a:cubicBezTo>
                  <a:close/>
                  <a:moveTo>
                    <a:pt x="61" y="676"/>
                  </a:moveTo>
                  <a:cubicBezTo>
                    <a:pt x="459" y="676"/>
                    <a:pt x="857" y="676"/>
                    <a:pt x="1255" y="676"/>
                  </a:cubicBezTo>
                  <a:cubicBezTo>
                    <a:pt x="1255" y="634"/>
                    <a:pt x="1255" y="594"/>
                    <a:pt x="1255" y="553"/>
                  </a:cubicBezTo>
                  <a:cubicBezTo>
                    <a:pt x="856" y="553"/>
                    <a:pt x="459" y="553"/>
                    <a:pt x="61" y="553"/>
                  </a:cubicBezTo>
                  <a:cubicBezTo>
                    <a:pt x="61" y="594"/>
                    <a:pt x="61" y="634"/>
                    <a:pt x="61" y="676"/>
                  </a:cubicBezTo>
                  <a:close/>
                  <a:moveTo>
                    <a:pt x="60" y="491"/>
                  </a:moveTo>
                  <a:cubicBezTo>
                    <a:pt x="459" y="491"/>
                    <a:pt x="857" y="491"/>
                    <a:pt x="1255" y="491"/>
                  </a:cubicBezTo>
                  <a:cubicBezTo>
                    <a:pt x="1255" y="467"/>
                    <a:pt x="1257" y="445"/>
                    <a:pt x="1255" y="423"/>
                  </a:cubicBezTo>
                  <a:cubicBezTo>
                    <a:pt x="1253" y="397"/>
                    <a:pt x="1234" y="380"/>
                    <a:pt x="1208" y="376"/>
                  </a:cubicBezTo>
                  <a:cubicBezTo>
                    <a:pt x="1201" y="375"/>
                    <a:pt x="1195" y="375"/>
                    <a:pt x="1188" y="375"/>
                  </a:cubicBezTo>
                  <a:cubicBezTo>
                    <a:pt x="835" y="375"/>
                    <a:pt x="482" y="375"/>
                    <a:pt x="128" y="375"/>
                  </a:cubicBezTo>
                  <a:cubicBezTo>
                    <a:pt x="120" y="375"/>
                    <a:pt x="111" y="375"/>
                    <a:pt x="103" y="377"/>
                  </a:cubicBezTo>
                  <a:cubicBezTo>
                    <a:pt x="80" y="382"/>
                    <a:pt x="62" y="401"/>
                    <a:pt x="60" y="425"/>
                  </a:cubicBezTo>
                  <a:cubicBezTo>
                    <a:pt x="59" y="446"/>
                    <a:pt x="60" y="468"/>
                    <a:pt x="60" y="4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18">
              <a:extLst>
                <a:ext uri="{FF2B5EF4-FFF2-40B4-BE49-F238E27FC236}">
                  <a16:creationId xmlns:a16="http://schemas.microsoft.com/office/drawing/2014/main" id="{DE0916A4-C957-F6F4-9DE1-76EB96DD29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0" y="2732"/>
              <a:ext cx="48" cy="34"/>
            </a:xfrm>
            <a:custGeom>
              <a:avLst/>
              <a:gdLst>
                <a:gd name="T0" fmla="*/ 175 w 349"/>
                <a:gd name="T1" fmla="*/ 248 h 248"/>
                <a:gd name="T2" fmla="*/ 37 w 349"/>
                <a:gd name="T3" fmla="*/ 248 h 248"/>
                <a:gd name="T4" fmla="*/ 0 w 349"/>
                <a:gd name="T5" fmla="*/ 210 h 248"/>
                <a:gd name="T6" fmla="*/ 0 w 349"/>
                <a:gd name="T7" fmla="*/ 36 h 248"/>
                <a:gd name="T8" fmla="*/ 36 w 349"/>
                <a:gd name="T9" fmla="*/ 0 h 248"/>
                <a:gd name="T10" fmla="*/ 312 w 349"/>
                <a:gd name="T11" fmla="*/ 0 h 248"/>
                <a:gd name="T12" fmla="*/ 349 w 349"/>
                <a:gd name="T13" fmla="*/ 36 h 248"/>
                <a:gd name="T14" fmla="*/ 349 w 349"/>
                <a:gd name="T15" fmla="*/ 212 h 248"/>
                <a:gd name="T16" fmla="*/ 313 w 349"/>
                <a:gd name="T17" fmla="*/ 248 h 248"/>
                <a:gd name="T18" fmla="*/ 175 w 349"/>
                <a:gd name="T19" fmla="*/ 248 h 248"/>
                <a:gd name="T20" fmla="*/ 288 w 349"/>
                <a:gd name="T21" fmla="*/ 61 h 248"/>
                <a:gd name="T22" fmla="*/ 61 w 349"/>
                <a:gd name="T23" fmla="*/ 61 h 248"/>
                <a:gd name="T24" fmla="*/ 61 w 349"/>
                <a:gd name="T25" fmla="*/ 186 h 248"/>
                <a:gd name="T26" fmla="*/ 288 w 349"/>
                <a:gd name="T27" fmla="*/ 186 h 248"/>
                <a:gd name="T28" fmla="*/ 288 w 349"/>
                <a:gd name="T29" fmla="*/ 6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9" h="248">
                  <a:moveTo>
                    <a:pt x="175" y="248"/>
                  </a:moveTo>
                  <a:cubicBezTo>
                    <a:pt x="129" y="248"/>
                    <a:pt x="83" y="248"/>
                    <a:pt x="37" y="248"/>
                  </a:cubicBezTo>
                  <a:cubicBezTo>
                    <a:pt x="10" y="248"/>
                    <a:pt x="0" y="238"/>
                    <a:pt x="0" y="210"/>
                  </a:cubicBezTo>
                  <a:cubicBezTo>
                    <a:pt x="0" y="152"/>
                    <a:pt x="0" y="94"/>
                    <a:pt x="0" y="36"/>
                  </a:cubicBezTo>
                  <a:cubicBezTo>
                    <a:pt x="0" y="10"/>
                    <a:pt x="10" y="0"/>
                    <a:pt x="36" y="0"/>
                  </a:cubicBezTo>
                  <a:cubicBezTo>
                    <a:pt x="128" y="0"/>
                    <a:pt x="220" y="0"/>
                    <a:pt x="312" y="0"/>
                  </a:cubicBezTo>
                  <a:cubicBezTo>
                    <a:pt x="338" y="0"/>
                    <a:pt x="349" y="11"/>
                    <a:pt x="349" y="36"/>
                  </a:cubicBezTo>
                  <a:cubicBezTo>
                    <a:pt x="349" y="95"/>
                    <a:pt x="349" y="153"/>
                    <a:pt x="349" y="212"/>
                  </a:cubicBezTo>
                  <a:cubicBezTo>
                    <a:pt x="349" y="237"/>
                    <a:pt x="338" y="248"/>
                    <a:pt x="313" y="248"/>
                  </a:cubicBezTo>
                  <a:cubicBezTo>
                    <a:pt x="267" y="248"/>
                    <a:pt x="221" y="248"/>
                    <a:pt x="175" y="248"/>
                  </a:cubicBezTo>
                  <a:close/>
                  <a:moveTo>
                    <a:pt x="288" y="61"/>
                  </a:moveTo>
                  <a:cubicBezTo>
                    <a:pt x="212" y="61"/>
                    <a:pt x="137" y="61"/>
                    <a:pt x="61" y="61"/>
                  </a:cubicBezTo>
                  <a:cubicBezTo>
                    <a:pt x="61" y="103"/>
                    <a:pt x="61" y="145"/>
                    <a:pt x="61" y="186"/>
                  </a:cubicBezTo>
                  <a:cubicBezTo>
                    <a:pt x="137" y="186"/>
                    <a:pt x="213" y="186"/>
                    <a:pt x="288" y="186"/>
                  </a:cubicBezTo>
                  <a:cubicBezTo>
                    <a:pt x="288" y="144"/>
                    <a:pt x="288" y="103"/>
                    <a:pt x="28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" name="Group 21">
            <a:extLst>
              <a:ext uri="{FF2B5EF4-FFF2-40B4-BE49-F238E27FC236}">
                <a16:creationId xmlns:a16="http://schemas.microsoft.com/office/drawing/2014/main" id="{128255CB-B5FE-C146-A760-7650EBAE487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2203" y="4659879"/>
            <a:ext cx="415006" cy="413136"/>
            <a:chOff x="689" y="3175"/>
            <a:chExt cx="222" cy="221"/>
          </a:xfrm>
          <a:solidFill>
            <a:srgbClr val="F47920"/>
          </a:solidFill>
        </p:grpSpPr>
        <p:sp>
          <p:nvSpPr>
            <p:cNvPr id="43" name="Freeform 22">
              <a:extLst>
                <a:ext uri="{FF2B5EF4-FFF2-40B4-BE49-F238E27FC236}">
                  <a16:creationId xmlns:a16="http://schemas.microsoft.com/office/drawing/2014/main" id="{68B8C2D1-AAB7-AE78-2D04-33F32C035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" y="3175"/>
              <a:ext cx="173" cy="221"/>
            </a:xfrm>
            <a:custGeom>
              <a:avLst/>
              <a:gdLst>
                <a:gd name="T0" fmla="*/ 233 w 1184"/>
                <a:gd name="T1" fmla="*/ 1511 h 1511"/>
                <a:gd name="T2" fmla="*/ 220 w 1184"/>
                <a:gd name="T3" fmla="*/ 1506 h 1511"/>
                <a:gd name="T4" fmla="*/ 152 w 1184"/>
                <a:gd name="T5" fmla="*/ 1416 h 1511"/>
                <a:gd name="T6" fmla="*/ 152 w 1184"/>
                <a:gd name="T7" fmla="*/ 1360 h 1511"/>
                <a:gd name="T8" fmla="*/ 108 w 1184"/>
                <a:gd name="T9" fmla="*/ 1360 h 1511"/>
                <a:gd name="T10" fmla="*/ 0 w 1184"/>
                <a:gd name="T11" fmla="*/ 1251 h 1511"/>
                <a:gd name="T12" fmla="*/ 0 w 1184"/>
                <a:gd name="T13" fmla="*/ 110 h 1511"/>
                <a:gd name="T14" fmla="*/ 109 w 1184"/>
                <a:gd name="T15" fmla="*/ 0 h 1511"/>
                <a:gd name="T16" fmla="*/ 924 w 1184"/>
                <a:gd name="T17" fmla="*/ 0 h 1511"/>
                <a:gd name="T18" fmla="*/ 1032 w 1184"/>
                <a:gd name="T19" fmla="*/ 109 h 1511"/>
                <a:gd name="T20" fmla="*/ 1032 w 1184"/>
                <a:gd name="T21" fmla="*/ 293 h 1511"/>
                <a:gd name="T22" fmla="*/ 1031 w 1184"/>
                <a:gd name="T23" fmla="*/ 308 h 1511"/>
                <a:gd name="T24" fmla="*/ 1008 w 1184"/>
                <a:gd name="T25" fmla="*/ 327 h 1511"/>
                <a:gd name="T26" fmla="*/ 983 w 1184"/>
                <a:gd name="T27" fmla="*/ 309 h 1511"/>
                <a:gd name="T28" fmla="*/ 982 w 1184"/>
                <a:gd name="T29" fmla="*/ 291 h 1511"/>
                <a:gd name="T30" fmla="*/ 982 w 1184"/>
                <a:gd name="T31" fmla="*/ 110 h 1511"/>
                <a:gd name="T32" fmla="*/ 923 w 1184"/>
                <a:gd name="T33" fmla="*/ 51 h 1511"/>
                <a:gd name="T34" fmla="*/ 109 w 1184"/>
                <a:gd name="T35" fmla="*/ 51 h 1511"/>
                <a:gd name="T36" fmla="*/ 50 w 1184"/>
                <a:gd name="T37" fmla="*/ 110 h 1511"/>
                <a:gd name="T38" fmla="*/ 50 w 1184"/>
                <a:gd name="T39" fmla="*/ 1251 h 1511"/>
                <a:gd name="T40" fmla="*/ 110 w 1184"/>
                <a:gd name="T41" fmla="*/ 1310 h 1511"/>
                <a:gd name="T42" fmla="*/ 922 w 1184"/>
                <a:gd name="T43" fmla="*/ 1310 h 1511"/>
                <a:gd name="T44" fmla="*/ 982 w 1184"/>
                <a:gd name="T45" fmla="*/ 1250 h 1511"/>
                <a:gd name="T46" fmla="*/ 982 w 1184"/>
                <a:gd name="T47" fmla="*/ 1171 h 1511"/>
                <a:gd name="T48" fmla="*/ 1007 w 1184"/>
                <a:gd name="T49" fmla="*/ 1140 h 1511"/>
                <a:gd name="T50" fmla="*/ 1032 w 1184"/>
                <a:gd name="T51" fmla="*/ 1171 h 1511"/>
                <a:gd name="T52" fmla="*/ 1032 w 1184"/>
                <a:gd name="T53" fmla="*/ 1256 h 1511"/>
                <a:gd name="T54" fmla="*/ 934 w 1184"/>
                <a:gd name="T55" fmla="*/ 1360 h 1511"/>
                <a:gd name="T56" fmla="*/ 916 w 1184"/>
                <a:gd name="T57" fmla="*/ 1360 h 1511"/>
                <a:gd name="T58" fmla="*/ 223 w 1184"/>
                <a:gd name="T59" fmla="*/ 1360 h 1511"/>
                <a:gd name="T60" fmla="*/ 200 w 1184"/>
                <a:gd name="T61" fmla="*/ 1360 h 1511"/>
                <a:gd name="T62" fmla="*/ 204 w 1184"/>
                <a:gd name="T63" fmla="*/ 1425 h 1511"/>
                <a:gd name="T64" fmla="*/ 246 w 1184"/>
                <a:gd name="T65" fmla="*/ 1460 h 1511"/>
                <a:gd name="T66" fmla="*/ 263 w 1184"/>
                <a:gd name="T67" fmla="*/ 1460 h 1511"/>
                <a:gd name="T68" fmla="*/ 1073 w 1184"/>
                <a:gd name="T69" fmla="*/ 1460 h 1511"/>
                <a:gd name="T70" fmla="*/ 1133 w 1184"/>
                <a:gd name="T71" fmla="*/ 1399 h 1511"/>
                <a:gd name="T72" fmla="*/ 1133 w 1184"/>
                <a:gd name="T73" fmla="*/ 1119 h 1511"/>
                <a:gd name="T74" fmla="*/ 1134 w 1184"/>
                <a:gd name="T75" fmla="*/ 1104 h 1511"/>
                <a:gd name="T76" fmla="*/ 1157 w 1184"/>
                <a:gd name="T77" fmla="*/ 1083 h 1511"/>
                <a:gd name="T78" fmla="*/ 1182 w 1184"/>
                <a:gd name="T79" fmla="*/ 1100 h 1511"/>
                <a:gd name="T80" fmla="*/ 1184 w 1184"/>
                <a:gd name="T81" fmla="*/ 1120 h 1511"/>
                <a:gd name="T82" fmla="*/ 1184 w 1184"/>
                <a:gd name="T83" fmla="*/ 1399 h 1511"/>
                <a:gd name="T84" fmla="*/ 1103 w 1184"/>
                <a:gd name="T85" fmla="*/ 1509 h 1511"/>
                <a:gd name="T86" fmla="*/ 1100 w 1184"/>
                <a:gd name="T87" fmla="*/ 1511 h 1511"/>
                <a:gd name="T88" fmla="*/ 233 w 1184"/>
                <a:gd name="T89" fmla="*/ 1511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84" h="1511">
                  <a:moveTo>
                    <a:pt x="233" y="1511"/>
                  </a:moveTo>
                  <a:cubicBezTo>
                    <a:pt x="229" y="1509"/>
                    <a:pt x="224" y="1507"/>
                    <a:pt x="220" y="1506"/>
                  </a:cubicBezTo>
                  <a:cubicBezTo>
                    <a:pt x="180" y="1492"/>
                    <a:pt x="154" y="1458"/>
                    <a:pt x="152" y="1416"/>
                  </a:cubicBezTo>
                  <a:cubicBezTo>
                    <a:pt x="151" y="1398"/>
                    <a:pt x="152" y="1380"/>
                    <a:pt x="152" y="1360"/>
                  </a:cubicBezTo>
                  <a:cubicBezTo>
                    <a:pt x="136" y="1360"/>
                    <a:pt x="122" y="1360"/>
                    <a:pt x="108" y="1360"/>
                  </a:cubicBezTo>
                  <a:cubicBezTo>
                    <a:pt x="42" y="1360"/>
                    <a:pt x="0" y="1318"/>
                    <a:pt x="0" y="1251"/>
                  </a:cubicBezTo>
                  <a:cubicBezTo>
                    <a:pt x="0" y="871"/>
                    <a:pt x="0" y="490"/>
                    <a:pt x="0" y="110"/>
                  </a:cubicBezTo>
                  <a:cubicBezTo>
                    <a:pt x="0" y="42"/>
                    <a:pt x="42" y="0"/>
                    <a:pt x="109" y="0"/>
                  </a:cubicBezTo>
                  <a:cubicBezTo>
                    <a:pt x="381" y="0"/>
                    <a:pt x="652" y="0"/>
                    <a:pt x="924" y="0"/>
                  </a:cubicBezTo>
                  <a:cubicBezTo>
                    <a:pt x="990" y="0"/>
                    <a:pt x="1032" y="42"/>
                    <a:pt x="1032" y="109"/>
                  </a:cubicBezTo>
                  <a:cubicBezTo>
                    <a:pt x="1032" y="170"/>
                    <a:pt x="1032" y="232"/>
                    <a:pt x="1032" y="293"/>
                  </a:cubicBezTo>
                  <a:cubicBezTo>
                    <a:pt x="1032" y="298"/>
                    <a:pt x="1032" y="303"/>
                    <a:pt x="1031" y="308"/>
                  </a:cubicBezTo>
                  <a:cubicBezTo>
                    <a:pt x="1028" y="320"/>
                    <a:pt x="1020" y="327"/>
                    <a:pt x="1008" y="327"/>
                  </a:cubicBezTo>
                  <a:cubicBezTo>
                    <a:pt x="995" y="327"/>
                    <a:pt x="987" y="321"/>
                    <a:pt x="983" y="309"/>
                  </a:cubicBezTo>
                  <a:cubicBezTo>
                    <a:pt x="982" y="303"/>
                    <a:pt x="982" y="297"/>
                    <a:pt x="982" y="291"/>
                  </a:cubicBezTo>
                  <a:cubicBezTo>
                    <a:pt x="982" y="231"/>
                    <a:pt x="982" y="170"/>
                    <a:pt x="982" y="110"/>
                  </a:cubicBezTo>
                  <a:cubicBezTo>
                    <a:pt x="982" y="70"/>
                    <a:pt x="963" y="51"/>
                    <a:pt x="923" y="51"/>
                  </a:cubicBezTo>
                  <a:cubicBezTo>
                    <a:pt x="652" y="51"/>
                    <a:pt x="380" y="51"/>
                    <a:pt x="109" y="51"/>
                  </a:cubicBezTo>
                  <a:cubicBezTo>
                    <a:pt x="70" y="51"/>
                    <a:pt x="50" y="70"/>
                    <a:pt x="50" y="110"/>
                  </a:cubicBezTo>
                  <a:cubicBezTo>
                    <a:pt x="50" y="490"/>
                    <a:pt x="50" y="871"/>
                    <a:pt x="50" y="1251"/>
                  </a:cubicBezTo>
                  <a:cubicBezTo>
                    <a:pt x="50" y="1290"/>
                    <a:pt x="70" y="1310"/>
                    <a:pt x="110" y="1310"/>
                  </a:cubicBezTo>
                  <a:cubicBezTo>
                    <a:pt x="380" y="1310"/>
                    <a:pt x="651" y="1310"/>
                    <a:pt x="922" y="1310"/>
                  </a:cubicBezTo>
                  <a:cubicBezTo>
                    <a:pt x="963" y="1310"/>
                    <a:pt x="982" y="1291"/>
                    <a:pt x="982" y="1250"/>
                  </a:cubicBezTo>
                  <a:cubicBezTo>
                    <a:pt x="982" y="1224"/>
                    <a:pt x="982" y="1197"/>
                    <a:pt x="982" y="1171"/>
                  </a:cubicBezTo>
                  <a:cubicBezTo>
                    <a:pt x="982" y="1151"/>
                    <a:pt x="992" y="1140"/>
                    <a:pt x="1007" y="1140"/>
                  </a:cubicBezTo>
                  <a:cubicBezTo>
                    <a:pt x="1023" y="1140"/>
                    <a:pt x="1032" y="1151"/>
                    <a:pt x="1032" y="1171"/>
                  </a:cubicBezTo>
                  <a:cubicBezTo>
                    <a:pt x="1032" y="1199"/>
                    <a:pt x="1032" y="1228"/>
                    <a:pt x="1032" y="1256"/>
                  </a:cubicBezTo>
                  <a:cubicBezTo>
                    <a:pt x="1031" y="1315"/>
                    <a:pt x="992" y="1356"/>
                    <a:pt x="934" y="1360"/>
                  </a:cubicBezTo>
                  <a:cubicBezTo>
                    <a:pt x="928" y="1360"/>
                    <a:pt x="922" y="1360"/>
                    <a:pt x="916" y="1360"/>
                  </a:cubicBezTo>
                  <a:cubicBezTo>
                    <a:pt x="685" y="1360"/>
                    <a:pt x="454" y="1360"/>
                    <a:pt x="223" y="1360"/>
                  </a:cubicBezTo>
                  <a:cubicBezTo>
                    <a:pt x="216" y="1360"/>
                    <a:pt x="210" y="1360"/>
                    <a:pt x="200" y="1360"/>
                  </a:cubicBezTo>
                  <a:cubicBezTo>
                    <a:pt x="202" y="1383"/>
                    <a:pt x="201" y="1404"/>
                    <a:pt x="204" y="1425"/>
                  </a:cubicBezTo>
                  <a:cubicBezTo>
                    <a:pt x="207" y="1444"/>
                    <a:pt x="227" y="1458"/>
                    <a:pt x="246" y="1460"/>
                  </a:cubicBezTo>
                  <a:cubicBezTo>
                    <a:pt x="252" y="1461"/>
                    <a:pt x="257" y="1460"/>
                    <a:pt x="263" y="1460"/>
                  </a:cubicBezTo>
                  <a:cubicBezTo>
                    <a:pt x="533" y="1460"/>
                    <a:pt x="803" y="1460"/>
                    <a:pt x="1073" y="1460"/>
                  </a:cubicBezTo>
                  <a:cubicBezTo>
                    <a:pt x="1115" y="1460"/>
                    <a:pt x="1133" y="1442"/>
                    <a:pt x="1133" y="1399"/>
                  </a:cubicBezTo>
                  <a:cubicBezTo>
                    <a:pt x="1133" y="1306"/>
                    <a:pt x="1133" y="1212"/>
                    <a:pt x="1133" y="1119"/>
                  </a:cubicBezTo>
                  <a:cubicBezTo>
                    <a:pt x="1133" y="1114"/>
                    <a:pt x="1133" y="1108"/>
                    <a:pt x="1134" y="1104"/>
                  </a:cubicBezTo>
                  <a:cubicBezTo>
                    <a:pt x="1136" y="1092"/>
                    <a:pt x="1144" y="1084"/>
                    <a:pt x="1157" y="1083"/>
                  </a:cubicBezTo>
                  <a:cubicBezTo>
                    <a:pt x="1169" y="1083"/>
                    <a:pt x="1178" y="1088"/>
                    <a:pt x="1182" y="1100"/>
                  </a:cubicBezTo>
                  <a:cubicBezTo>
                    <a:pt x="1183" y="1106"/>
                    <a:pt x="1184" y="1113"/>
                    <a:pt x="1184" y="1120"/>
                  </a:cubicBezTo>
                  <a:cubicBezTo>
                    <a:pt x="1184" y="1213"/>
                    <a:pt x="1184" y="1306"/>
                    <a:pt x="1184" y="1399"/>
                  </a:cubicBezTo>
                  <a:cubicBezTo>
                    <a:pt x="1184" y="1458"/>
                    <a:pt x="1160" y="1491"/>
                    <a:pt x="1103" y="1509"/>
                  </a:cubicBezTo>
                  <a:cubicBezTo>
                    <a:pt x="1102" y="1509"/>
                    <a:pt x="1101" y="1510"/>
                    <a:pt x="1100" y="1511"/>
                  </a:cubicBezTo>
                  <a:cubicBezTo>
                    <a:pt x="811" y="1511"/>
                    <a:pt x="522" y="1511"/>
                    <a:pt x="233" y="15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eeform 23">
              <a:extLst>
                <a:ext uri="{FF2B5EF4-FFF2-40B4-BE49-F238E27FC236}">
                  <a16:creationId xmlns:a16="http://schemas.microsoft.com/office/drawing/2014/main" id="{8D96680E-4093-5813-02E6-B28406CE72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8" y="3175"/>
              <a:ext cx="123" cy="173"/>
            </a:xfrm>
            <a:custGeom>
              <a:avLst/>
              <a:gdLst>
                <a:gd name="T0" fmla="*/ 123 w 834"/>
                <a:gd name="T1" fmla="*/ 1136 h 1188"/>
                <a:gd name="T2" fmla="*/ 128 w 834"/>
                <a:gd name="T3" fmla="*/ 1032 h 1188"/>
                <a:gd name="T4" fmla="*/ 64 w 834"/>
                <a:gd name="T5" fmla="*/ 792 h 1188"/>
                <a:gd name="T6" fmla="*/ 77 w 834"/>
                <a:gd name="T7" fmla="*/ 731 h 1188"/>
                <a:gd name="T8" fmla="*/ 263 w 834"/>
                <a:gd name="T9" fmla="*/ 557 h 1188"/>
                <a:gd name="T10" fmla="*/ 327 w 834"/>
                <a:gd name="T11" fmla="*/ 463 h 1188"/>
                <a:gd name="T12" fmla="*/ 558 w 834"/>
                <a:gd name="T13" fmla="*/ 30 h 1188"/>
                <a:gd name="T14" fmla="*/ 567 w 834"/>
                <a:gd name="T15" fmla="*/ 14 h 1188"/>
                <a:gd name="T16" fmla="*/ 599 w 834"/>
                <a:gd name="T17" fmla="*/ 6 h 1188"/>
                <a:gd name="T18" fmla="*/ 611 w 834"/>
                <a:gd name="T19" fmla="*/ 38 h 1188"/>
                <a:gd name="T20" fmla="*/ 603 w 834"/>
                <a:gd name="T21" fmla="*/ 54 h 1188"/>
                <a:gd name="T22" fmla="*/ 384 w 834"/>
                <a:gd name="T23" fmla="*/ 464 h 1188"/>
                <a:gd name="T24" fmla="*/ 377 w 834"/>
                <a:gd name="T25" fmla="*/ 479 h 1188"/>
                <a:gd name="T26" fmla="*/ 598 w 834"/>
                <a:gd name="T27" fmla="*/ 597 h 1188"/>
                <a:gd name="T28" fmla="*/ 606 w 834"/>
                <a:gd name="T29" fmla="*/ 583 h 1188"/>
                <a:gd name="T30" fmla="*/ 777 w 834"/>
                <a:gd name="T31" fmla="*/ 261 h 1188"/>
                <a:gd name="T32" fmla="*/ 780 w 834"/>
                <a:gd name="T33" fmla="*/ 256 h 1188"/>
                <a:gd name="T34" fmla="*/ 817 w 834"/>
                <a:gd name="T35" fmla="*/ 240 h 1188"/>
                <a:gd name="T36" fmla="*/ 824 w 834"/>
                <a:gd name="T37" fmla="*/ 280 h 1188"/>
                <a:gd name="T38" fmla="*/ 646 w 834"/>
                <a:gd name="T39" fmla="*/ 614 h 1188"/>
                <a:gd name="T40" fmla="*/ 574 w 834"/>
                <a:gd name="T41" fmla="*/ 835 h 1188"/>
                <a:gd name="T42" fmla="*/ 555 w 834"/>
                <a:gd name="T43" fmla="*/ 990 h 1188"/>
                <a:gd name="T44" fmla="*/ 508 w 834"/>
                <a:gd name="T45" fmla="*/ 1031 h 1188"/>
                <a:gd name="T46" fmla="*/ 374 w 834"/>
                <a:gd name="T47" fmla="*/ 1060 h 1188"/>
                <a:gd name="T48" fmla="*/ 201 w 834"/>
                <a:gd name="T49" fmla="*/ 1170 h 1188"/>
                <a:gd name="T50" fmla="*/ 153 w 834"/>
                <a:gd name="T51" fmla="*/ 1188 h 1188"/>
                <a:gd name="T52" fmla="*/ 31 w 834"/>
                <a:gd name="T53" fmla="*/ 1188 h 1188"/>
                <a:gd name="T54" fmla="*/ 0 w 834"/>
                <a:gd name="T55" fmla="*/ 1163 h 1188"/>
                <a:gd name="T56" fmla="*/ 30 w 834"/>
                <a:gd name="T57" fmla="*/ 1137 h 1188"/>
                <a:gd name="T58" fmla="*/ 117 w 834"/>
                <a:gd name="T59" fmla="*/ 1137 h 1188"/>
                <a:gd name="T60" fmla="*/ 119 w 834"/>
                <a:gd name="T61" fmla="*/ 1136 h 1188"/>
                <a:gd name="T62" fmla="*/ 123 w 834"/>
                <a:gd name="T63" fmla="*/ 1136 h 1188"/>
                <a:gd name="T64" fmla="*/ 110 w 834"/>
                <a:gd name="T65" fmla="*/ 770 h 1188"/>
                <a:gd name="T66" fmla="*/ 181 w 834"/>
                <a:gd name="T67" fmla="*/ 1054 h 1188"/>
                <a:gd name="T68" fmla="*/ 252 w 834"/>
                <a:gd name="T69" fmla="*/ 924 h 1188"/>
                <a:gd name="T70" fmla="*/ 250 w 834"/>
                <a:gd name="T71" fmla="*/ 898 h 1188"/>
                <a:gd name="T72" fmla="*/ 245 w 834"/>
                <a:gd name="T73" fmla="*/ 777 h 1188"/>
                <a:gd name="T74" fmla="*/ 361 w 834"/>
                <a:gd name="T75" fmla="*/ 739 h 1188"/>
                <a:gd name="T76" fmla="*/ 429 w 834"/>
                <a:gd name="T77" fmla="*/ 842 h 1188"/>
                <a:gd name="T78" fmla="*/ 351 w 834"/>
                <a:gd name="T79" fmla="*/ 933 h 1188"/>
                <a:gd name="T80" fmla="*/ 302 w 834"/>
                <a:gd name="T81" fmla="*/ 936 h 1188"/>
                <a:gd name="T82" fmla="*/ 226 w 834"/>
                <a:gd name="T83" fmla="*/ 1081 h 1188"/>
                <a:gd name="T84" fmla="*/ 505 w 834"/>
                <a:gd name="T85" fmla="*/ 981 h 1188"/>
                <a:gd name="T86" fmla="*/ 575 w 834"/>
                <a:gd name="T87" fmla="*/ 642 h 1188"/>
                <a:gd name="T88" fmla="*/ 352 w 834"/>
                <a:gd name="T89" fmla="*/ 523 h 1188"/>
                <a:gd name="T90" fmla="*/ 110 w 834"/>
                <a:gd name="T91" fmla="*/ 770 h 1188"/>
                <a:gd name="T92" fmla="*/ 328 w 834"/>
                <a:gd name="T93" fmla="*/ 885 h 1188"/>
                <a:gd name="T94" fmla="*/ 378 w 834"/>
                <a:gd name="T95" fmla="*/ 834 h 1188"/>
                <a:gd name="T96" fmla="*/ 328 w 834"/>
                <a:gd name="T97" fmla="*/ 785 h 1188"/>
                <a:gd name="T98" fmla="*/ 277 w 834"/>
                <a:gd name="T99" fmla="*/ 835 h 1188"/>
                <a:gd name="T100" fmla="*/ 328 w 834"/>
                <a:gd name="T101" fmla="*/ 885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34" h="1188">
                  <a:moveTo>
                    <a:pt x="123" y="1136"/>
                  </a:moveTo>
                  <a:cubicBezTo>
                    <a:pt x="125" y="1101"/>
                    <a:pt x="129" y="1066"/>
                    <a:pt x="128" y="1032"/>
                  </a:cubicBezTo>
                  <a:cubicBezTo>
                    <a:pt x="127" y="946"/>
                    <a:pt x="110" y="865"/>
                    <a:pt x="64" y="792"/>
                  </a:cubicBezTo>
                  <a:cubicBezTo>
                    <a:pt x="50" y="769"/>
                    <a:pt x="55" y="748"/>
                    <a:pt x="77" y="731"/>
                  </a:cubicBezTo>
                  <a:cubicBezTo>
                    <a:pt x="144" y="679"/>
                    <a:pt x="209" y="623"/>
                    <a:pt x="263" y="557"/>
                  </a:cubicBezTo>
                  <a:cubicBezTo>
                    <a:pt x="287" y="528"/>
                    <a:pt x="309" y="496"/>
                    <a:pt x="327" y="463"/>
                  </a:cubicBezTo>
                  <a:cubicBezTo>
                    <a:pt x="405" y="319"/>
                    <a:pt x="481" y="175"/>
                    <a:pt x="558" y="30"/>
                  </a:cubicBezTo>
                  <a:cubicBezTo>
                    <a:pt x="561" y="25"/>
                    <a:pt x="564" y="19"/>
                    <a:pt x="567" y="14"/>
                  </a:cubicBezTo>
                  <a:cubicBezTo>
                    <a:pt x="575" y="3"/>
                    <a:pt x="587" y="0"/>
                    <a:pt x="599" y="6"/>
                  </a:cubicBezTo>
                  <a:cubicBezTo>
                    <a:pt x="611" y="12"/>
                    <a:pt x="616" y="25"/>
                    <a:pt x="611" y="38"/>
                  </a:cubicBezTo>
                  <a:cubicBezTo>
                    <a:pt x="609" y="43"/>
                    <a:pt x="605" y="48"/>
                    <a:pt x="603" y="54"/>
                  </a:cubicBezTo>
                  <a:cubicBezTo>
                    <a:pt x="530" y="190"/>
                    <a:pt x="457" y="327"/>
                    <a:pt x="384" y="464"/>
                  </a:cubicBezTo>
                  <a:cubicBezTo>
                    <a:pt x="382" y="468"/>
                    <a:pt x="380" y="473"/>
                    <a:pt x="377" y="479"/>
                  </a:cubicBezTo>
                  <a:cubicBezTo>
                    <a:pt x="451" y="518"/>
                    <a:pt x="524" y="557"/>
                    <a:pt x="598" y="597"/>
                  </a:cubicBezTo>
                  <a:cubicBezTo>
                    <a:pt x="601" y="592"/>
                    <a:pt x="604" y="587"/>
                    <a:pt x="606" y="583"/>
                  </a:cubicBezTo>
                  <a:cubicBezTo>
                    <a:pt x="663" y="476"/>
                    <a:pt x="720" y="369"/>
                    <a:pt x="777" y="261"/>
                  </a:cubicBezTo>
                  <a:cubicBezTo>
                    <a:pt x="778" y="260"/>
                    <a:pt x="779" y="258"/>
                    <a:pt x="780" y="256"/>
                  </a:cubicBezTo>
                  <a:cubicBezTo>
                    <a:pt x="790" y="238"/>
                    <a:pt x="803" y="232"/>
                    <a:pt x="817" y="240"/>
                  </a:cubicBezTo>
                  <a:cubicBezTo>
                    <a:pt x="831" y="247"/>
                    <a:pt x="834" y="262"/>
                    <a:pt x="824" y="280"/>
                  </a:cubicBezTo>
                  <a:cubicBezTo>
                    <a:pt x="765" y="391"/>
                    <a:pt x="707" y="503"/>
                    <a:pt x="646" y="614"/>
                  </a:cubicBezTo>
                  <a:cubicBezTo>
                    <a:pt x="608" y="684"/>
                    <a:pt x="586" y="758"/>
                    <a:pt x="574" y="835"/>
                  </a:cubicBezTo>
                  <a:cubicBezTo>
                    <a:pt x="566" y="886"/>
                    <a:pt x="561" y="938"/>
                    <a:pt x="555" y="990"/>
                  </a:cubicBezTo>
                  <a:cubicBezTo>
                    <a:pt x="553" y="1015"/>
                    <a:pt x="536" y="1030"/>
                    <a:pt x="508" y="1031"/>
                  </a:cubicBezTo>
                  <a:cubicBezTo>
                    <a:pt x="461" y="1033"/>
                    <a:pt x="417" y="1043"/>
                    <a:pt x="374" y="1060"/>
                  </a:cubicBezTo>
                  <a:cubicBezTo>
                    <a:pt x="309" y="1086"/>
                    <a:pt x="252" y="1123"/>
                    <a:pt x="201" y="1170"/>
                  </a:cubicBezTo>
                  <a:cubicBezTo>
                    <a:pt x="187" y="1183"/>
                    <a:pt x="172" y="1188"/>
                    <a:pt x="153" y="1188"/>
                  </a:cubicBezTo>
                  <a:cubicBezTo>
                    <a:pt x="112" y="1187"/>
                    <a:pt x="72" y="1188"/>
                    <a:pt x="31" y="1188"/>
                  </a:cubicBezTo>
                  <a:cubicBezTo>
                    <a:pt x="11" y="1188"/>
                    <a:pt x="0" y="1179"/>
                    <a:pt x="0" y="1163"/>
                  </a:cubicBezTo>
                  <a:cubicBezTo>
                    <a:pt x="0" y="1147"/>
                    <a:pt x="11" y="1137"/>
                    <a:pt x="30" y="1137"/>
                  </a:cubicBezTo>
                  <a:cubicBezTo>
                    <a:pt x="59" y="1137"/>
                    <a:pt x="88" y="1137"/>
                    <a:pt x="117" y="1137"/>
                  </a:cubicBezTo>
                  <a:cubicBezTo>
                    <a:pt x="118" y="1137"/>
                    <a:pt x="118" y="1137"/>
                    <a:pt x="119" y="1136"/>
                  </a:cubicBezTo>
                  <a:cubicBezTo>
                    <a:pt x="120" y="1136"/>
                    <a:pt x="122" y="1136"/>
                    <a:pt x="123" y="1136"/>
                  </a:cubicBezTo>
                  <a:close/>
                  <a:moveTo>
                    <a:pt x="110" y="770"/>
                  </a:moveTo>
                  <a:cubicBezTo>
                    <a:pt x="160" y="858"/>
                    <a:pt x="182" y="953"/>
                    <a:pt x="181" y="1054"/>
                  </a:cubicBezTo>
                  <a:cubicBezTo>
                    <a:pt x="206" y="1011"/>
                    <a:pt x="229" y="967"/>
                    <a:pt x="252" y="924"/>
                  </a:cubicBezTo>
                  <a:cubicBezTo>
                    <a:pt x="258" y="913"/>
                    <a:pt x="258" y="907"/>
                    <a:pt x="250" y="898"/>
                  </a:cubicBezTo>
                  <a:cubicBezTo>
                    <a:pt x="221" y="864"/>
                    <a:pt x="220" y="813"/>
                    <a:pt x="245" y="777"/>
                  </a:cubicBezTo>
                  <a:cubicBezTo>
                    <a:pt x="271" y="740"/>
                    <a:pt x="318" y="724"/>
                    <a:pt x="361" y="739"/>
                  </a:cubicBezTo>
                  <a:cubicBezTo>
                    <a:pt x="404" y="754"/>
                    <a:pt x="432" y="795"/>
                    <a:pt x="429" y="842"/>
                  </a:cubicBezTo>
                  <a:cubicBezTo>
                    <a:pt x="427" y="885"/>
                    <a:pt x="394" y="924"/>
                    <a:pt x="351" y="933"/>
                  </a:cubicBezTo>
                  <a:cubicBezTo>
                    <a:pt x="336" y="936"/>
                    <a:pt x="320" y="935"/>
                    <a:pt x="302" y="936"/>
                  </a:cubicBezTo>
                  <a:cubicBezTo>
                    <a:pt x="277" y="983"/>
                    <a:pt x="252" y="1032"/>
                    <a:pt x="226" y="1081"/>
                  </a:cubicBezTo>
                  <a:cubicBezTo>
                    <a:pt x="311" y="1022"/>
                    <a:pt x="403" y="989"/>
                    <a:pt x="505" y="981"/>
                  </a:cubicBezTo>
                  <a:cubicBezTo>
                    <a:pt x="515" y="864"/>
                    <a:pt x="530" y="750"/>
                    <a:pt x="575" y="642"/>
                  </a:cubicBezTo>
                  <a:cubicBezTo>
                    <a:pt x="500" y="602"/>
                    <a:pt x="426" y="563"/>
                    <a:pt x="352" y="523"/>
                  </a:cubicBezTo>
                  <a:cubicBezTo>
                    <a:pt x="286" y="622"/>
                    <a:pt x="200" y="697"/>
                    <a:pt x="110" y="770"/>
                  </a:cubicBezTo>
                  <a:close/>
                  <a:moveTo>
                    <a:pt x="328" y="885"/>
                  </a:moveTo>
                  <a:cubicBezTo>
                    <a:pt x="355" y="885"/>
                    <a:pt x="378" y="862"/>
                    <a:pt x="378" y="834"/>
                  </a:cubicBezTo>
                  <a:cubicBezTo>
                    <a:pt x="377" y="807"/>
                    <a:pt x="355" y="785"/>
                    <a:pt x="328" y="785"/>
                  </a:cubicBezTo>
                  <a:cubicBezTo>
                    <a:pt x="299" y="785"/>
                    <a:pt x="277" y="807"/>
                    <a:pt x="277" y="835"/>
                  </a:cubicBezTo>
                  <a:cubicBezTo>
                    <a:pt x="277" y="863"/>
                    <a:pt x="300" y="885"/>
                    <a:pt x="328" y="8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24">
              <a:extLst>
                <a:ext uri="{FF2B5EF4-FFF2-40B4-BE49-F238E27FC236}">
                  <a16:creationId xmlns:a16="http://schemas.microsoft.com/office/drawing/2014/main" id="{F917B704-522F-744B-9760-A12543761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" y="3197"/>
              <a:ext cx="26" cy="41"/>
            </a:xfrm>
            <a:custGeom>
              <a:avLst/>
              <a:gdLst>
                <a:gd name="T0" fmla="*/ 51 w 177"/>
                <a:gd name="T1" fmla="*/ 132 h 282"/>
                <a:gd name="T2" fmla="*/ 51 w 177"/>
                <a:gd name="T3" fmla="*/ 244 h 282"/>
                <a:gd name="T4" fmla="*/ 49 w 177"/>
                <a:gd name="T5" fmla="*/ 262 h 282"/>
                <a:gd name="T6" fmla="*/ 24 w 177"/>
                <a:gd name="T7" fmla="*/ 279 h 282"/>
                <a:gd name="T8" fmla="*/ 1 w 177"/>
                <a:gd name="T9" fmla="*/ 259 h 282"/>
                <a:gd name="T10" fmla="*/ 0 w 177"/>
                <a:gd name="T11" fmla="*/ 247 h 282"/>
                <a:gd name="T12" fmla="*/ 0 w 177"/>
                <a:gd name="T13" fmla="*/ 35 h 282"/>
                <a:gd name="T14" fmla="*/ 19 w 177"/>
                <a:gd name="T15" fmla="*/ 3 h 282"/>
                <a:gd name="T16" fmla="*/ 51 w 177"/>
                <a:gd name="T17" fmla="*/ 22 h 282"/>
                <a:gd name="T18" fmla="*/ 125 w 177"/>
                <a:gd name="T19" fmla="*/ 155 h 282"/>
                <a:gd name="T20" fmla="*/ 126 w 177"/>
                <a:gd name="T21" fmla="*/ 139 h 282"/>
                <a:gd name="T22" fmla="*/ 126 w 177"/>
                <a:gd name="T23" fmla="*/ 32 h 282"/>
                <a:gd name="T24" fmla="*/ 151 w 177"/>
                <a:gd name="T25" fmla="*/ 3 h 282"/>
                <a:gd name="T26" fmla="*/ 177 w 177"/>
                <a:gd name="T27" fmla="*/ 31 h 282"/>
                <a:gd name="T28" fmla="*/ 177 w 177"/>
                <a:gd name="T29" fmla="*/ 250 h 282"/>
                <a:gd name="T30" fmla="*/ 157 w 177"/>
                <a:gd name="T31" fmla="*/ 278 h 282"/>
                <a:gd name="T32" fmla="*/ 127 w 177"/>
                <a:gd name="T33" fmla="*/ 262 h 282"/>
                <a:gd name="T34" fmla="*/ 61 w 177"/>
                <a:gd name="T35" fmla="*/ 144 h 282"/>
                <a:gd name="T36" fmla="*/ 54 w 177"/>
                <a:gd name="T37" fmla="*/ 131 h 282"/>
                <a:gd name="T38" fmla="*/ 51 w 177"/>
                <a:gd name="T39" fmla="*/ 13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7" h="282">
                  <a:moveTo>
                    <a:pt x="51" y="132"/>
                  </a:moveTo>
                  <a:cubicBezTo>
                    <a:pt x="51" y="169"/>
                    <a:pt x="51" y="207"/>
                    <a:pt x="51" y="244"/>
                  </a:cubicBezTo>
                  <a:cubicBezTo>
                    <a:pt x="51" y="250"/>
                    <a:pt x="51" y="256"/>
                    <a:pt x="49" y="262"/>
                  </a:cubicBezTo>
                  <a:cubicBezTo>
                    <a:pt x="45" y="274"/>
                    <a:pt x="36" y="280"/>
                    <a:pt x="24" y="279"/>
                  </a:cubicBezTo>
                  <a:cubicBezTo>
                    <a:pt x="11" y="278"/>
                    <a:pt x="4" y="271"/>
                    <a:pt x="1" y="259"/>
                  </a:cubicBezTo>
                  <a:cubicBezTo>
                    <a:pt x="0" y="255"/>
                    <a:pt x="0" y="251"/>
                    <a:pt x="0" y="247"/>
                  </a:cubicBezTo>
                  <a:cubicBezTo>
                    <a:pt x="0" y="176"/>
                    <a:pt x="0" y="106"/>
                    <a:pt x="0" y="35"/>
                  </a:cubicBezTo>
                  <a:cubicBezTo>
                    <a:pt x="0" y="17"/>
                    <a:pt x="6" y="7"/>
                    <a:pt x="19" y="3"/>
                  </a:cubicBezTo>
                  <a:cubicBezTo>
                    <a:pt x="32" y="0"/>
                    <a:pt x="42" y="5"/>
                    <a:pt x="51" y="22"/>
                  </a:cubicBezTo>
                  <a:cubicBezTo>
                    <a:pt x="75" y="65"/>
                    <a:pt x="99" y="108"/>
                    <a:pt x="125" y="155"/>
                  </a:cubicBezTo>
                  <a:cubicBezTo>
                    <a:pt x="126" y="147"/>
                    <a:pt x="126" y="143"/>
                    <a:pt x="126" y="139"/>
                  </a:cubicBezTo>
                  <a:cubicBezTo>
                    <a:pt x="126" y="103"/>
                    <a:pt x="126" y="68"/>
                    <a:pt x="126" y="32"/>
                  </a:cubicBezTo>
                  <a:cubicBezTo>
                    <a:pt x="126" y="14"/>
                    <a:pt x="135" y="3"/>
                    <a:pt x="151" y="3"/>
                  </a:cubicBezTo>
                  <a:cubicBezTo>
                    <a:pt x="166" y="3"/>
                    <a:pt x="177" y="13"/>
                    <a:pt x="177" y="31"/>
                  </a:cubicBezTo>
                  <a:cubicBezTo>
                    <a:pt x="177" y="104"/>
                    <a:pt x="177" y="177"/>
                    <a:pt x="177" y="250"/>
                  </a:cubicBezTo>
                  <a:cubicBezTo>
                    <a:pt x="177" y="264"/>
                    <a:pt x="171" y="275"/>
                    <a:pt x="157" y="278"/>
                  </a:cubicBezTo>
                  <a:cubicBezTo>
                    <a:pt x="143" y="282"/>
                    <a:pt x="134" y="274"/>
                    <a:pt x="127" y="262"/>
                  </a:cubicBezTo>
                  <a:cubicBezTo>
                    <a:pt x="105" y="223"/>
                    <a:pt x="83" y="183"/>
                    <a:pt x="61" y="144"/>
                  </a:cubicBezTo>
                  <a:cubicBezTo>
                    <a:pt x="59" y="140"/>
                    <a:pt x="57" y="136"/>
                    <a:pt x="54" y="131"/>
                  </a:cubicBezTo>
                  <a:cubicBezTo>
                    <a:pt x="53" y="132"/>
                    <a:pt x="52" y="132"/>
                    <a:pt x="51" y="1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25">
              <a:extLst>
                <a:ext uri="{FF2B5EF4-FFF2-40B4-BE49-F238E27FC236}">
                  <a16:creationId xmlns:a16="http://schemas.microsoft.com/office/drawing/2014/main" id="{CBA0DD4B-6000-3E4D-CA3D-9861B9670F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" y="3196"/>
              <a:ext cx="31" cy="44"/>
            </a:xfrm>
            <a:custGeom>
              <a:avLst/>
              <a:gdLst>
                <a:gd name="T0" fmla="*/ 213 w 213"/>
                <a:gd name="T1" fmla="*/ 150 h 300"/>
                <a:gd name="T2" fmla="*/ 178 w 213"/>
                <a:gd name="T3" fmla="*/ 254 h 300"/>
                <a:gd name="T4" fmla="*/ 45 w 213"/>
                <a:gd name="T5" fmla="*/ 255 h 300"/>
                <a:gd name="T6" fmla="*/ 46 w 213"/>
                <a:gd name="T7" fmla="*/ 44 h 300"/>
                <a:gd name="T8" fmla="*/ 178 w 213"/>
                <a:gd name="T9" fmla="*/ 45 h 300"/>
                <a:gd name="T10" fmla="*/ 213 w 213"/>
                <a:gd name="T11" fmla="*/ 150 h 300"/>
                <a:gd name="T12" fmla="*/ 162 w 213"/>
                <a:gd name="T13" fmla="*/ 150 h 300"/>
                <a:gd name="T14" fmla="*/ 141 w 213"/>
                <a:gd name="T15" fmla="*/ 80 h 300"/>
                <a:gd name="T16" fmla="*/ 83 w 213"/>
                <a:gd name="T17" fmla="*/ 79 h 300"/>
                <a:gd name="T18" fmla="*/ 83 w 213"/>
                <a:gd name="T19" fmla="*/ 220 h 300"/>
                <a:gd name="T20" fmla="*/ 141 w 213"/>
                <a:gd name="T21" fmla="*/ 220 h 300"/>
                <a:gd name="T22" fmla="*/ 162 w 213"/>
                <a:gd name="T23" fmla="*/ 15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3" h="300">
                  <a:moveTo>
                    <a:pt x="213" y="150"/>
                  </a:moveTo>
                  <a:cubicBezTo>
                    <a:pt x="211" y="188"/>
                    <a:pt x="203" y="224"/>
                    <a:pt x="178" y="254"/>
                  </a:cubicBezTo>
                  <a:cubicBezTo>
                    <a:pt x="141" y="299"/>
                    <a:pt x="83" y="300"/>
                    <a:pt x="45" y="255"/>
                  </a:cubicBezTo>
                  <a:cubicBezTo>
                    <a:pt x="0" y="200"/>
                    <a:pt x="0" y="99"/>
                    <a:pt x="46" y="44"/>
                  </a:cubicBezTo>
                  <a:cubicBezTo>
                    <a:pt x="83" y="0"/>
                    <a:pt x="142" y="1"/>
                    <a:pt x="178" y="45"/>
                  </a:cubicBezTo>
                  <a:cubicBezTo>
                    <a:pt x="203" y="75"/>
                    <a:pt x="211" y="111"/>
                    <a:pt x="213" y="150"/>
                  </a:cubicBezTo>
                  <a:close/>
                  <a:moveTo>
                    <a:pt x="162" y="150"/>
                  </a:moveTo>
                  <a:cubicBezTo>
                    <a:pt x="161" y="125"/>
                    <a:pt x="157" y="100"/>
                    <a:pt x="141" y="80"/>
                  </a:cubicBezTo>
                  <a:cubicBezTo>
                    <a:pt x="123" y="56"/>
                    <a:pt x="101" y="56"/>
                    <a:pt x="83" y="79"/>
                  </a:cubicBezTo>
                  <a:cubicBezTo>
                    <a:pt x="54" y="115"/>
                    <a:pt x="54" y="184"/>
                    <a:pt x="83" y="220"/>
                  </a:cubicBezTo>
                  <a:cubicBezTo>
                    <a:pt x="101" y="243"/>
                    <a:pt x="123" y="244"/>
                    <a:pt x="141" y="220"/>
                  </a:cubicBezTo>
                  <a:cubicBezTo>
                    <a:pt x="157" y="200"/>
                    <a:pt x="161" y="175"/>
                    <a:pt x="162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Freeform 26">
              <a:extLst>
                <a:ext uri="{FF2B5EF4-FFF2-40B4-BE49-F238E27FC236}">
                  <a16:creationId xmlns:a16="http://schemas.microsoft.com/office/drawing/2014/main" id="{86E13FFD-B251-8478-2125-8C9606D78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" y="3333"/>
              <a:ext cx="74" cy="20"/>
            </a:xfrm>
            <a:custGeom>
              <a:avLst/>
              <a:gdLst>
                <a:gd name="T0" fmla="*/ 436 w 504"/>
                <a:gd name="T1" fmla="*/ 108 h 138"/>
                <a:gd name="T2" fmla="*/ 415 w 504"/>
                <a:gd name="T3" fmla="*/ 108 h 138"/>
                <a:gd name="T4" fmla="*/ 338 w 504"/>
                <a:gd name="T5" fmla="*/ 69 h 138"/>
                <a:gd name="T6" fmla="*/ 316 w 504"/>
                <a:gd name="T7" fmla="*/ 70 h 138"/>
                <a:gd name="T8" fmla="*/ 290 w 504"/>
                <a:gd name="T9" fmla="*/ 108 h 138"/>
                <a:gd name="T10" fmla="*/ 231 w 504"/>
                <a:gd name="T11" fmla="*/ 134 h 138"/>
                <a:gd name="T12" fmla="*/ 181 w 504"/>
                <a:gd name="T13" fmla="*/ 92 h 138"/>
                <a:gd name="T14" fmla="*/ 169 w 504"/>
                <a:gd name="T15" fmla="*/ 69 h 138"/>
                <a:gd name="T16" fmla="*/ 151 w 504"/>
                <a:gd name="T17" fmla="*/ 86 h 138"/>
                <a:gd name="T18" fmla="*/ 105 w 504"/>
                <a:gd name="T19" fmla="*/ 108 h 138"/>
                <a:gd name="T20" fmla="*/ 28 w 504"/>
                <a:gd name="T21" fmla="*/ 108 h 138"/>
                <a:gd name="T22" fmla="*/ 0 w 504"/>
                <a:gd name="T23" fmla="*/ 83 h 138"/>
                <a:gd name="T24" fmla="*/ 29 w 504"/>
                <a:gd name="T25" fmla="*/ 57 h 138"/>
                <a:gd name="T26" fmla="*/ 97 w 504"/>
                <a:gd name="T27" fmla="*/ 57 h 138"/>
                <a:gd name="T28" fmla="*/ 115 w 504"/>
                <a:gd name="T29" fmla="*/ 47 h 138"/>
                <a:gd name="T30" fmla="*/ 174 w 504"/>
                <a:gd name="T31" fmla="*/ 19 h 138"/>
                <a:gd name="T32" fmla="*/ 225 w 504"/>
                <a:gd name="T33" fmla="*/ 63 h 138"/>
                <a:gd name="T34" fmla="*/ 228 w 504"/>
                <a:gd name="T35" fmla="*/ 70 h 138"/>
                <a:gd name="T36" fmla="*/ 238 w 504"/>
                <a:gd name="T37" fmla="*/ 84 h 138"/>
                <a:gd name="T38" fmla="*/ 253 w 504"/>
                <a:gd name="T39" fmla="*/ 73 h 138"/>
                <a:gd name="T40" fmla="*/ 276 w 504"/>
                <a:gd name="T41" fmla="*/ 38 h 138"/>
                <a:gd name="T42" fmla="*/ 378 w 504"/>
                <a:gd name="T43" fmla="*/ 38 h 138"/>
                <a:gd name="T44" fmla="*/ 415 w 504"/>
                <a:gd name="T45" fmla="*/ 57 h 138"/>
                <a:gd name="T46" fmla="*/ 472 w 504"/>
                <a:gd name="T47" fmla="*/ 57 h 138"/>
                <a:gd name="T48" fmla="*/ 503 w 504"/>
                <a:gd name="T49" fmla="*/ 82 h 138"/>
                <a:gd name="T50" fmla="*/ 472 w 504"/>
                <a:gd name="T51" fmla="*/ 108 h 138"/>
                <a:gd name="T52" fmla="*/ 436 w 504"/>
                <a:gd name="T53" fmla="*/ 10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4" h="138">
                  <a:moveTo>
                    <a:pt x="436" y="108"/>
                  </a:moveTo>
                  <a:cubicBezTo>
                    <a:pt x="429" y="108"/>
                    <a:pt x="422" y="107"/>
                    <a:pt x="415" y="108"/>
                  </a:cubicBezTo>
                  <a:cubicBezTo>
                    <a:pt x="381" y="111"/>
                    <a:pt x="355" y="100"/>
                    <a:pt x="338" y="69"/>
                  </a:cubicBezTo>
                  <a:cubicBezTo>
                    <a:pt x="331" y="57"/>
                    <a:pt x="324" y="57"/>
                    <a:pt x="316" y="70"/>
                  </a:cubicBezTo>
                  <a:cubicBezTo>
                    <a:pt x="307" y="82"/>
                    <a:pt x="299" y="95"/>
                    <a:pt x="290" y="108"/>
                  </a:cubicBezTo>
                  <a:cubicBezTo>
                    <a:pt x="276" y="129"/>
                    <a:pt x="255" y="138"/>
                    <a:pt x="231" y="134"/>
                  </a:cubicBezTo>
                  <a:cubicBezTo>
                    <a:pt x="206" y="131"/>
                    <a:pt x="190" y="116"/>
                    <a:pt x="181" y="92"/>
                  </a:cubicBezTo>
                  <a:cubicBezTo>
                    <a:pt x="179" y="84"/>
                    <a:pt x="174" y="77"/>
                    <a:pt x="169" y="69"/>
                  </a:cubicBezTo>
                  <a:cubicBezTo>
                    <a:pt x="163" y="75"/>
                    <a:pt x="156" y="80"/>
                    <a:pt x="151" y="86"/>
                  </a:cubicBezTo>
                  <a:cubicBezTo>
                    <a:pt x="138" y="100"/>
                    <a:pt x="123" y="107"/>
                    <a:pt x="105" y="108"/>
                  </a:cubicBezTo>
                  <a:cubicBezTo>
                    <a:pt x="79" y="108"/>
                    <a:pt x="54" y="108"/>
                    <a:pt x="28" y="108"/>
                  </a:cubicBezTo>
                  <a:cubicBezTo>
                    <a:pt x="12" y="108"/>
                    <a:pt x="0" y="97"/>
                    <a:pt x="0" y="83"/>
                  </a:cubicBezTo>
                  <a:cubicBezTo>
                    <a:pt x="0" y="68"/>
                    <a:pt x="11" y="57"/>
                    <a:pt x="29" y="57"/>
                  </a:cubicBezTo>
                  <a:cubicBezTo>
                    <a:pt x="52" y="57"/>
                    <a:pt x="75" y="58"/>
                    <a:pt x="97" y="57"/>
                  </a:cubicBezTo>
                  <a:cubicBezTo>
                    <a:pt x="104" y="56"/>
                    <a:pt x="112" y="52"/>
                    <a:pt x="115" y="47"/>
                  </a:cubicBezTo>
                  <a:cubicBezTo>
                    <a:pt x="130" y="27"/>
                    <a:pt x="149" y="16"/>
                    <a:pt x="174" y="19"/>
                  </a:cubicBezTo>
                  <a:cubicBezTo>
                    <a:pt x="200" y="22"/>
                    <a:pt x="218" y="37"/>
                    <a:pt x="225" y="63"/>
                  </a:cubicBezTo>
                  <a:cubicBezTo>
                    <a:pt x="226" y="65"/>
                    <a:pt x="226" y="68"/>
                    <a:pt x="228" y="70"/>
                  </a:cubicBezTo>
                  <a:cubicBezTo>
                    <a:pt x="231" y="75"/>
                    <a:pt x="235" y="80"/>
                    <a:pt x="238" y="84"/>
                  </a:cubicBezTo>
                  <a:cubicBezTo>
                    <a:pt x="243" y="81"/>
                    <a:pt x="249" y="78"/>
                    <a:pt x="253" y="73"/>
                  </a:cubicBezTo>
                  <a:cubicBezTo>
                    <a:pt x="261" y="62"/>
                    <a:pt x="268" y="50"/>
                    <a:pt x="276" y="38"/>
                  </a:cubicBezTo>
                  <a:cubicBezTo>
                    <a:pt x="303" y="1"/>
                    <a:pt x="352" y="0"/>
                    <a:pt x="378" y="38"/>
                  </a:cubicBezTo>
                  <a:cubicBezTo>
                    <a:pt x="388" y="53"/>
                    <a:pt x="398" y="59"/>
                    <a:pt x="415" y="57"/>
                  </a:cubicBezTo>
                  <a:cubicBezTo>
                    <a:pt x="434" y="56"/>
                    <a:pt x="453" y="57"/>
                    <a:pt x="472" y="57"/>
                  </a:cubicBezTo>
                  <a:cubicBezTo>
                    <a:pt x="492" y="57"/>
                    <a:pt x="503" y="67"/>
                    <a:pt x="503" y="82"/>
                  </a:cubicBezTo>
                  <a:cubicBezTo>
                    <a:pt x="504" y="98"/>
                    <a:pt x="492" y="108"/>
                    <a:pt x="472" y="108"/>
                  </a:cubicBezTo>
                  <a:cubicBezTo>
                    <a:pt x="460" y="108"/>
                    <a:pt x="448" y="108"/>
                    <a:pt x="436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27">
              <a:extLst>
                <a:ext uri="{FF2B5EF4-FFF2-40B4-BE49-F238E27FC236}">
                  <a16:creationId xmlns:a16="http://schemas.microsoft.com/office/drawing/2014/main" id="{7F7A7F84-A198-5E6C-C26E-238B31A9EA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2" y="3198"/>
              <a:ext cx="31" cy="40"/>
            </a:xfrm>
            <a:custGeom>
              <a:avLst/>
              <a:gdLst>
                <a:gd name="T0" fmla="*/ 63 w 207"/>
                <a:gd name="T1" fmla="*/ 226 h 279"/>
                <a:gd name="T2" fmla="*/ 53 w 207"/>
                <a:gd name="T3" fmla="*/ 254 h 279"/>
                <a:gd name="T4" fmla="*/ 21 w 207"/>
                <a:gd name="T5" fmla="*/ 275 h 279"/>
                <a:gd name="T6" fmla="*/ 5 w 207"/>
                <a:gd name="T7" fmla="*/ 239 h 279"/>
                <a:gd name="T8" fmla="*/ 78 w 207"/>
                <a:gd name="T9" fmla="*/ 20 h 279"/>
                <a:gd name="T10" fmla="*/ 104 w 207"/>
                <a:gd name="T11" fmla="*/ 0 h 279"/>
                <a:gd name="T12" fmla="*/ 128 w 207"/>
                <a:gd name="T13" fmla="*/ 20 h 279"/>
                <a:gd name="T14" fmla="*/ 202 w 207"/>
                <a:gd name="T15" fmla="*/ 240 h 279"/>
                <a:gd name="T16" fmla="*/ 186 w 207"/>
                <a:gd name="T17" fmla="*/ 275 h 279"/>
                <a:gd name="T18" fmla="*/ 154 w 207"/>
                <a:gd name="T19" fmla="*/ 256 h 279"/>
                <a:gd name="T20" fmla="*/ 110 w 207"/>
                <a:gd name="T21" fmla="*/ 226 h 279"/>
                <a:gd name="T22" fmla="*/ 63 w 207"/>
                <a:gd name="T23" fmla="*/ 226 h 279"/>
                <a:gd name="T24" fmla="*/ 103 w 207"/>
                <a:gd name="T25" fmla="*/ 104 h 279"/>
                <a:gd name="T26" fmla="*/ 80 w 207"/>
                <a:gd name="T27" fmla="*/ 174 h 279"/>
                <a:gd name="T28" fmla="*/ 127 w 207"/>
                <a:gd name="T29" fmla="*/ 174 h 279"/>
                <a:gd name="T30" fmla="*/ 103 w 207"/>
                <a:gd name="T31" fmla="*/ 10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7" h="279">
                  <a:moveTo>
                    <a:pt x="63" y="226"/>
                  </a:moveTo>
                  <a:cubicBezTo>
                    <a:pt x="60" y="236"/>
                    <a:pt x="57" y="245"/>
                    <a:pt x="53" y="254"/>
                  </a:cubicBezTo>
                  <a:cubicBezTo>
                    <a:pt x="47" y="271"/>
                    <a:pt x="35" y="279"/>
                    <a:pt x="21" y="275"/>
                  </a:cubicBezTo>
                  <a:cubicBezTo>
                    <a:pt x="6" y="271"/>
                    <a:pt x="0" y="257"/>
                    <a:pt x="5" y="239"/>
                  </a:cubicBezTo>
                  <a:cubicBezTo>
                    <a:pt x="29" y="166"/>
                    <a:pt x="54" y="93"/>
                    <a:pt x="78" y="20"/>
                  </a:cubicBezTo>
                  <a:cubicBezTo>
                    <a:pt x="82" y="8"/>
                    <a:pt x="90" y="0"/>
                    <a:pt x="104" y="0"/>
                  </a:cubicBezTo>
                  <a:cubicBezTo>
                    <a:pt x="117" y="0"/>
                    <a:pt x="124" y="8"/>
                    <a:pt x="128" y="20"/>
                  </a:cubicBezTo>
                  <a:cubicBezTo>
                    <a:pt x="153" y="93"/>
                    <a:pt x="177" y="166"/>
                    <a:pt x="202" y="240"/>
                  </a:cubicBezTo>
                  <a:cubicBezTo>
                    <a:pt x="207" y="257"/>
                    <a:pt x="201" y="271"/>
                    <a:pt x="186" y="275"/>
                  </a:cubicBezTo>
                  <a:cubicBezTo>
                    <a:pt x="173" y="279"/>
                    <a:pt x="160" y="272"/>
                    <a:pt x="154" y="256"/>
                  </a:cubicBezTo>
                  <a:cubicBezTo>
                    <a:pt x="142" y="226"/>
                    <a:pt x="142" y="226"/>
                    <a:pt x="110" y="226"/>
                  </a:cubicBezTo>
                  <a:cubicBezTo>
                    <a:pt x="95" y="226"/>
                    <a:pt x="79" y="226"/>
                    <a:pt x="63" y="226"/>
                  </a:cubicBezTo>
                  <a:close/>
                  <a:moveTo>
                    <a:pt x="103" y="104"/>
                  </a:moveTo>
                  <a:cubicBezTo>
                    <a:pt x="95" y="130"/>
                    <a:pt x="88" y="152"/>
                    <a:pt x="80" y="174"/>
                  </a:cubicBezTo>
                  <a:cubicBezTo>
                    <a:pt x="96" y="174"/>
                    <a:pt x="111" y="174"/>
                    <a:pt x="127" y="174"/>
                  </a:cubicBezTo>
                  <a:cubicBezTo>
                    <a:pt x="119" y="151"/>
                    <a:pt x="112" y="130"/>
                    <a:pt x="103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28">
              <a:extLst>
                <a:ext uri="{FF2B5EF4-FFF2-40B4-BE49-F238E27FC236}">
                  <a16:creationId xmlns:a16="http://schemas.microsoft.com/office/drawing/2014/main" id="{95A1D234-FA17-D357-BAE5-90BC59480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" y="3275"/>
              <a:ext cx="55" cy="7"/>
            </a:xfrm>
            <a:custGeom>
              <a:avLst/>
              <a:gdLst>
                <a:gd name="T0" fmla="*/ 188 w 378"/>
                <a:gd name="T1" fmla="*/ 0 h 51"/>
                <a:gd name="T2" fmla="*/ 346 w 378"/>
                <a:gd name="T3" fmla="*/ 0 h 51"/>
                <a:gd name="T4" fmla="*/ 377 w 378"/>
                <a:gd name="T5" fmla="*/ 26 h 51"/>
                <a:gd name="T6" fmla="*/ 346 w 378"/>
                <a:gd name="T7" fmla="*/ 51 h 51"/>
                <a:gd name="T8" fmla="*/ 32 w 378"/>
                <a:gd name="T9" fmla="*/ 51 h 51"/>
                <a:gd name="T10" fmla="*/ 0 w 378"/>
                <a:gd name="T11" fmla="*/ 25 h 51"/>
                <a:gd name="T12" fmla="*/ 33 w 378"/>
                <a:gd name="T13" fmla="*/ 0 h 51"/>
                <a:gd name="T14" fmla="*/ 188 w 378"/>
                <a:gd name="T1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8" h="51">
                  <a:moveTo>
                    <a:pt x="188" y="0"/>
                  </a:moveTo>
                  <a:cubicBezTo>
                    <a:pt x="241" y="0"/>
                    <a:pt x="293" y="0"/>
                    <a:pt x="346" y="0"/>
                  </a:cubicBezTo>
                  <a:cubicBezTo>
                    <a:pt x="366" y="0"/>
                    <a:pt x="378" y="10"/>
                    <a:pt x="377" y="26"/>
                  </a:cubicBezTo>
                  <a:cubicBezTo>
                    <a:pt x="377" y="41"/>
                    <a:pt x="365" y="51"/>
                    <a:pt x="346" y="51"/>
                  </a:cubicBezTo>
                  <a:cubicBezTo>
                    <a:pt x="241" y="51"/>
                    <a:pt x="137" y="51"/>
                    <a:pt x="32" y="51"/>
                  </a:cubicBezTo>
                  <a:cubicBezTo>
                    <a:pt x="11" y="51"/>
                    <a:pt x="0" y="41"/>
                    <a:pt x="0" y="25"/>
                  </a:cubicBezTo>
                  <a:cubicBezTo>
                    <a:pt x="0" y="9"/>
                    <a:pt x="11" y="0"/>
                    <a:pt x="33" y="0"/>
                  </a:cubicBezTo>
                  <a:cubicBezTo>
                    <a:pt x="84" y="0"/>
                    <a:pt x="136" y="0"/>
                    <a:pt x="1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29">
              <a:extLst>
                <a:ext uri="{FF2B5EF4-FFF2-40B4-BE49-F238E27FC236}">
                  <a16:creationId xmlns:a16="http://schemas.microsoft.com/office/drawing/2014/main" id="{C7AC7476-B51A-6291-1F3E-834212357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" y="3293"/>
              <a:ext cx="55" cy="8"/>
            </a:xfrm>
            <a:custGeom>
              <a:avLst/>
              <a:gdLst>
                <a:gd name="T0" fmla="*/ 188 w 378"/>
                <a:gd name="T1" fmla="*/ 0 h 51"/>
                <a:gd name="T2" fmla="*/ 345 w 378"/>
                <a:gd name="T3" fmla="*/ 0 h 51"/>
                <a:gd name="T4" fmla="*/ 377 w 378"/>
                <a:gd name="T5" fmla="*/ 26 h 51"/>
                <a:gd name="T6" fmla="*/ 346 w 378"/>
                <a:gd name="T7" fmla="*/ 51 h 51"/>
                <a:gd name="T8" fmla="*/ 30 w 378"/>
                <a:gd name="T9" fmla="*/ 51 h 51"/>
                <a:gd name="T10" fmla="*/ 0 w 378"/>
                <a:gd name="T11" fmla="*/ 25 h 51"/>
                <a:gd name="T12" fmla="*/ 31 w 378"/>
                <a:gd name="T13" fmla="*/ 0 h 51"/>
                <a:gd name="T14" fmla="*/ 188 w 378"/>
                <a:gd name="T1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8" h="51">
                  <a:moveTo>
                    <a:pt x="188" y="0"/>
                  </a:moveTo>
                  <a:cubicBezTo>
                    <a:pt x="241" y="0"/>
                    <a:pt x="293" y="0"/>
                    <a:pt x="345" y="0"/>
                  </a:cubicBezTo>
                  <a:cubicBezTo>
                    <a:pt x="366" y="0"/>
                    <a:pt x="378" y="10"/>
                    <a:pt x="377" y="26"/>
                  </a:cubicBezTo>
                  <a:cubicBezTo>
                    <a:pt x="377" y="41"/>
                    <a:pt x="365" y="51"/>
                    <a:pt x="346" y="51"/>
                  </a:cubicBezTo>
                  <a:cubicBezTo>
                    <a:pt x="241" y="51"/>
                    <a:pt x="136" y="51"/>
                    <a:pt x="30" y="51"/>
                  </a:cubicBezTo>
                  <a:cubicBezTo>
                    <a:pt x="11" y="51"/>
                    <a:pt x="0" y="41"/>
                    <a:pt x="0" y="25"/>
                  </a:cubicBezTo>
                  <a:cubicBezTo>
                    <a:pt x="0" y="9"/>
                    <a:pt x="11" y="0"/>
                    <a:pt x="31" y="0"/>
                  </a:cubicBezTo>
                  <a:cubicBezTo>
                    <a:pt x="83" y="0"/>
                    <a:pt x="136" y="0"/>
                    <a:pt x="1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eeform 30">
              <a:extLst>
                <a:ext uri="{FF2B5EF4-FFF2-40B4-BE49-F238E27FC236}">
                  <a16:creationId xmlns:a16="http://schemas.microsoft.com/office/drawing/2014/main" id="{1A371E93-8C57-D1FD-836F-0FAC74D14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" y="3256"/>
              <a:ext cx="55" cy="8"/>
            </a:xfrm>
            <a:custGeom>
              <a:avLst/>
              <a:gdLst>
                <a:gd name="T0" fmla="*/ 190 w 378"/>
                <a:gd name="T1" fmla="*/ 0 h 51"/>
                <a:gd name="T2" fmla="*/ 345 w 378"/>
                <a:gd name="T3" fmla="*/ 0 h 51"/>
                <a:gd name="T4" fmla="*/ 377 w 378"/>
                <a:gd name="T5" fmla="*/ 26 h 51"/>
                <a:gd name="T6" fmla="*/ 345 w 378"/>
                <a:gd name="T7" fmla="*/ 51 h 51"/>
                <a:gd name="T8" fmla="*/ 32 w 378"/>
                <a:gd name="T9" fmla="*/ 51 h 51"/>
                <a:gd name="T10" fmla="*/ 0 w 378"/>
                <a:gd name="T11" fmla="*/ 25 h 51"/>
                <a:gd name="T12" fmla="*/ 32 w 378"/>
                <a:gd name="T13" fmla="*/ 0 h 51"/>
                <a:gd name="T14" fmla="*/ 190 w 378"/>
                <a:gd name="T1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8" h="51">
                  <a:moveTo>
                    <a:pt x="190" y="0"/>
                  </a:moveTo>
                  <a:cubicBezTo>
                    <a:pt x="242" y="0"/>
                    <a:pt x="293" y="0"/>
                    <a:pt x="345" y="0"/>
                  </a:cubicBezTo>
                  <a:cubicBezTo>
                    <a:pt x="366" y="0"/>
                    <a:pt x="378" y="10"/>
                    <a:pt x="377" y="26"/>
                  </a:cubicBezTo>
                  <a:cubicBezTo>
                    <a:pt x="377" y="41"/>
                    <a:pt x="365" y="51"/>
                    <a:pt x="345" y="51"/>
                  </a:cubicBezTo>
                  <a:cubicBezTo>
                    <a:pt x="241" y="51"/>
                    <a:pt x="136" y="51"/>
                    <a:pt x="32" y="51"/>
                  </a:cubicBezTo>
                  <a:cubicBezTo>
                    <a:pt x="11" y="51"/>
                    <a:pt x="0" y="41"/>
                    <a:pt x="0" y="25"/>
                  </a:cubicBezTo>
                  <a:cubicBezTo>
                    <a:pt x="0" y="9"/>
                    <a:pt x="11" y="0"/>
                    <a:pt x="32" y="0"/>
                  </a:cubicBezTo>
                  <a:cubicBezTo>
                    <a:pt x="85" y="0"/>
                    <a:pt x="137" y="0"/>
                    <a:pt x="19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31">
              <a:extLst>
                <a:ext uri="{FF2B5EF4-FFF2-40B4-BE49-F238E27FC236}">
                  <a16:creationId xmlns:a16="http://schemas.microsoft.com/office/drawing/2014/main" id="{8119E22D-988A-59E3-D279-7D9CD08D5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" y="3312"/>
              <a:ext cx="55" cy="7"/>
            </a:xfrm>
            <a:custGeom>
              <a:avLst/>
              <a:gdLst>
                <a:gd name="T0" fmla="*/ 189 w 378"/>
                <a:gd name="T1" fmla="*/ 0 h 51"/>
                <a:gd name="T2" fmla="*/ 351 w 378"/>
                <a:gd name="T3" fmla="*/ 0 h 51"/>
                <a:gd name="T4" fmla="*/ 378 w 378"/>
                <a:gd name="T5" fmla="*/ 25 h 51"/>
                <a:gd name="T6" fmla="*/ 351 w 378"/>
                <a:gd name="T7" fmla="*/ 50 h 51"/>
                <a:gd name="T8" fmla="*/ 342 w 378"/>
                <a:gd name="T9" fmla="*/ 51 h 51"/>
                <a:gd name="T10" fmla="*/ 265 w 378"/>
                <a:gd name="T11" fmla="*/ 51 h 51"/>
                <a:gd name="T12" fmla="*/ 39 w 378"/>
                <a:gd name="T13" fmla="*/ 50 h 51"/>
                <a:gd name="T14" fmla="*/ 26 w 378"/>
                <a:gd name="T15" fmla="*/ 50 h 51"/>
                <a:gd name="T16" fmla="*/ 1 w 378"/>
                <a:gd name="T17" fmla="*/ 24 h 51"/>
                <a:gd name="T18" fmla="*/ 27 w 378"/>
                <a:gd name="T19" fmla="*/ 0 h 51"/>
                <a:gd name="T20" fmla="*/ 142 w 378"/>
                <a:gd name="T21" fmla="*/ 0 h 51"/>
                <a:gd name="T22" fmla="*/ 189 w 378"/>
                <a:gd name="T2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8" h="51">
                  <a:moveTo>
                    <a:pt x="189" y="0"/>
                  </a:moveTo>
                  <a:cubicBezTo>
                    <a:pt x="243" y="0"/>
                    <a:pt x="297" y="0"/>
                    <a:pt x="351" y="0"/>
                  </a:cubicBezTo>
                  <a:cubicBezTo>
                    <a:pt x="367" y="0"/>
                    <a:pt x="378" y="11"/>
                    <a:pt x="378" y="25"/>
                  </a:cubicBezTo>
                  <a:cubicBezTo>
                    <a:pt x="378" y="39"/>
                    <a:pt x="367" y="50"/>
                    <a:pt x="351" y="50"/>
                  </a:cubicBezTo>
                  <a:cubicBezTo>
                    <a:pt x="348" y="51"/>
                    <a:pt x="345" y="51"/>
                    <a:pt x="342" y="51"/>
                  </a:cubicBezTo>
                  <a:cubicBezTo>
                    <a:pt x="316" y="51"/>
                    <a:pt x="291" y="51"/>
                    <a:pt x="265" y="51"/>
                  </a:cubicBezTo>
                  <a:cubicBezTo>
                    <a:pt x="190" y="51"/>
                    <a:pt x="115" y="51"/>
                    <a:pt x="39" y="50"/>
                  </a:cubicBezTo>
                  <a:cubicBezTo>
                    <a:pt x="35" y="50"/>
                    <a:pt x="30" y="51"/>
                    <a:pt x="26" y="50"/>
                  </a:cubicBezTo>
                  <a:cubicBezTo>
                    <a:pt x="10" y="49"/>
                    <a:pt x="0" y="38"/>
                    <a:pt x="1" y="24"/>
                  </a:cubicBezTo>
                  <a:cubicBezTo>
                    <a:pt x="2" y="10"/>
                    <a:pt x="12" y="0"/>
                    <a:pt x="27" y="0"/>
                  </a:cubicBezTo>
                  <a:cubicBezTo>
                    <a:pt x="66" y="0"/>
                    <a:pt x="104" y="0"/>
                    <a:pt x="142" y="0"/>
                  </a:cubicBezTo>
                  <a:cubicBezTo>
                    <a:pt x="158" y="0"/>
                    <a:pt x="173" y="0"/>
                    <a:pt x="18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32">
              <a:extLst>
                <a:ext uri="{FF2B5EF4-FFF2-40B4-BE49-F238E27FC236}">
                  <a16:creationId xmlns:a16="http://schemas.microsoft.com/office/drawing/2014/main" id="{43749371-7383-E45A-E5D4-469926ED6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" y="3198"/>
              <a:ext cx="22" cy="40"/>
            </a:xfrm>
            <a:custGeom>
              <a:avLst/>
              <a:gdLst>
                <a:gd name="T0" fmla="*/ 50 w 152"/>
                <a:gd name="T1" fmla="*/ 226 h 277"/>
                <a:gd name="T2" fmla="*/ 115 w 152"/>
                <a:gd name="T3" fmla="*/ 226 h 277"/>
                <a:gd name="T4" fmla="*/ 132 w 152"/>
                <a:gd name="T5" fmla="*/ 227 h 277"/>
                <a:gd name="T6" fmla="*/ 150 w 152"/>
                <a:gd name="T7" fmla="*/ 254 h 277"/>
                <a:gd name="T8" fmla="*/ 128 w 152"/>
                <a:gd name="T9" fmla="*/ 276 h 277"/>
                <a:gd name="T10" fmla="*/ 24 w 152"/>
                <a:gd name="T11" fmla="*/ 276 h 277"/>
                <a:gd name="T12" fmla="*/ 0 w 152"/>
                <a:gd name="T13" fmla="*/ 252 h 277"/>
                <a:gd name="T14" fmla="*/ 0 w 152"/>
                <a:gd name="T15" fmla="*/ 24 h 277"/>
                <a:gd name="T16" fmla="*/ 25 w 152"/>
                <a:gd name="T17" fmla="*/ 0 h 277"/>
                <a:gd name="T18" fmla="*/ 50 w 152"/>
                <a:gd name="T19" fmla="*/ 26 h 277"/>
                <a:gd name="T20" fmla="*/ 50 w 152"/>
                <a:gd name="T21" fmla="*/ 143 h 277"/>
                <a:gd name="T22" fmla="*/ 50 w 152"/>
                <a:gd name="T23" fmla="*/ 22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2" h="277">
                  <a:moveTo>
                    <a:pt x="50" y="226"/>
                  </a:moveTo>
                  <a:cubicBezTo>
                    <a:pt x="74" y="226"/>
                    <a:pt x="95" y="226"/>
                    <a:pt x="115" y="226"/>
                  </a:cubicBezTo>
                  <a:cubicBezTo>
                    <a:pt x="121" y="226"/>
                    <a:pt x="127" y="226"/>
                    <a:pt x="132" y="227"/>
                  </a:cubicBezTo>
                  <a:cubicBezTo>
                    <a:pt x="145" y="230"/>
                    <a:pt x="152" y="242"/>
                    <a:pt x="150" y="254"/>
                  </a:cubicBezTo>
                  <a:cubicBezTo>
                    <a:pt x="148" y="267"/>
                    <a:pt x="141" y="276"/>
                    <a:pt x="128" y="276"/>
                  </a:cubicBezTo>
                  <a:cubicBezTo>
                    <a:pt x="93" y="277"/>
                    <a:pt x="59" y="276"/>
                    <a:pt x="24" y="276"/>
                  </a:cubicBezTo>
                  <a:cubicBezTo>
                    <a:pt x="10" y="276"/>
                    <a:pt x="0" y="266"/>
                    <a:pt x="0" y="252"/>
                  </a:cubicBezTo>
                  <a:cubicBezTo>
                    <a:pt x="0" y="176"/>
                    <a:pt x="0" y="100"/>
                    <a:pt x="0" y="24"/>
                  </a:cubicBezTo>
                  <a:cubicBezTo>
                    <a:pt x="0" y="9"/>
                    <a:pt x="11" y="0"/>
                    <a:pt x="25" y="0"/>
                  </a:cubicBezTo>
                  <a:cubicBezTo>
                    <a:pt x="39" y="0"/>
                    <a:pt x="50" y="10"/>
                    <a:pt x="50" y="26"/>
                  </a:cubicBezTo>
                  <a:cubicBezTo>
                    <a:pt x="51" y="65"/>
                    <a:pt x="50" y="104"/>
                    <a:pt x="50" y="143"/>
                  </a:cubicBezTo>
                  <a:cubicBezTo>
                    <a:pt x="50" y="170"/>
                    <a:pt x="50" y="197"/>
                    <a:pt x="50" y="2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33">
              <a:extLst>
                <a:ext uri="{FF2B5EF4-FFF2-40B4-BE49-F238E27FC236}">
                  <a16:creationId xmlns:a16="http://schemas.microsoft.com/office/drawing/2014/main" id="{01072DBD-F37A-EFF9-C62D-144404FA8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" y="3256"/>
              <a:ext cx="42" cy="8"/>
            </a:xfrm>
            <a:custGeom>
              <a:avLst/>
              <a:gdLst>
                <a:gd name="T0" fmla="*/ 143 w 286"/>
                <a:gd name="T1" fmla="*/ 51 h 51"/>
                <a:gd name="T2" fmla="*/ 32 w 286"/>
                <a:gd name="T3" fmla="*/ 51 h 51"/>
                <a:gd name="T4" fmla="*/ 0 w 286"/>
                <a:gd name="T5" fmla="*/ 25 h 51"/>
                <a:gd name="T6" fmla="*/ 32 w 286"/>
                <a:gd name="T7" fmla="*/ 0 h 51"/>
                <a:gd name="T8" fmla="*/ 254 w 286"/>
                <a:gd name="T9" fmla="*/ 0 h 51"/>
                <a:gd name="T10" fmla="*/ 285 w 286"/>
                <a:gd name="T11" fmla="*/ 25 h 51"/>
                <a:gd name="T12" fmla="*/ 254 w 286"/>
                <a:gd name="T13" fmla="*/ 51 h 51"/>
                <a:gd name="T14" fmla="*/ 143 w 286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6" h="51">
                  <a:moveTo>
                    <a:pt x="143" y="51"/>
                  </a:moveTo>
                  <a:cubicBezTo>
                    <a:pt x="106" y="51"/>
                    <a:pt x="69" y="51"/>
                    <a:pt x="32" y="51"/>
                  </a:cubicBezTo>
                  <a:cubicBezTo>
                    <a:pt x="12" y="51"/>
                    <a:pt x="0" y="41"/>
                    <a:pt x="0" y="25"/>
                  </a:cubicBezTo>
                  <a:cubicBezTo>
                    <a:pt x="0" y="9"/>
                    <a:pt x="12" y="0"/>
                    <a:pt x="32" y="0"/>
                  </a:cubicBezTo>
                  <a:cubicBezTo>
                    <a:pt x="106" y="0"/>
                    <a:pt x="180" y="0"/>
                    <a:pt x="254" y="0"/>
                  </a:cubicBezTo>
                  <a:cubicBezTo>
                    <a:pt x="274" y="0"/>
                    <a:pt x="285" y="9"/>
                    <a:pt x="285" y="25"/>
                  </a:cubicBezTo>
                  <a:cubicBezTo>
                    <a:pt x="286" y="41"/>
                    <a:pt x="274" y="51"/>
                    <a:pt x="254" y="51"/>
                  </a:cubicBezTo>
                  <a:cubicBezTo>
                    <a:pt x="217" y="51"/>
                    <a:pt x="180" y="51"/>
                    <a:pt x="143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34">
              <a:extLst>
                <a:ext uri="{FF2B5EF4-FFF2-40B4-BE49-F238E27FC236}">
                  <a16:creationId xmlns:a16="http://schemas.microsoft.com/office/drawing/2014/main" id="{3F63FF09-43F0-E7C9-CF0E-6F1B0DE58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" y="3312"/>
              <a:ext cx="29" cy="7"/>
            </a:xfrm>
            <a:custGeom>
              <a:avLst/>
              <a:gdLst>
                <a:gd name="T0" fmla="*/ 101 w 198"/>
                <a:gd name="T1" fmla="*/ 0 h 51"/>
                <a:gd name="T2" fmla="*/ 170 w 198"/>
                <a:gd name="T3" fmla="*/ 0 h 51"/>
                <a:gd name="T4" fmla="*/ 198 w 198"/>
                <a:gd name="T5" fmla="*/ 25 h 51"/>
                <a:gd name="T6" fmla="*/ 171 w 198"/>
                <a:gd name="T7" fmla="*/ 50 h 51"/>
                <a:gd name="T8" fmla="*/ 27 w 198"/>
                <a:gd name="T9" fmla="*/ 50 h 51"/>
                <a:gd name="T10" fmla="*/ 0 w 198"/>
                <a:gd name="T11" fmla="*/ 24 h 51"/>
                <a:gd name="T12" fmla="*/ 27 w 198"/>
                <a:gd name="T13" fmla="*/ 0 h 51"/>
                <a:gd name="T14" fmla="*/ 101 w 198"/>
                <a:gd name="T1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" h="51">
                  <a:moveTo>
                    <a:pt x="101" y="0"/>
                  </a:moveTo>
                  <a:cubicBezTo>
                    <a:pt x="124" y="0"/>
                    <a:pt x="147" y="0"/>
                    <a:pt x="170" y="0"/>
                  </a:cubicBezTo>
                  <a:cubicBezTo>
                    <a:pt x="187" y="0"/>
                    <a:pt x="198" y="10"/>
                    <a:pt x="198" y="25"/>
                  </a:cubicBezTo>
                  <a:cubicBezTo>
                    <a:pt x="198" y="39"/>
                    <a:pt x="187" y="50"/>
                    <a:pt x="171" y="50"/>
                  </a:cubicBezTo>
                  <a:cubicBezTo>
                    <a:pt x="123" y="51"/>
                    <a:pt x="75" y="51"/>
                    <a:pt x="27" y="50"/>
                  </a:cubicBezTo>
                  <a:cubicBezTo>
                    <a:pt x="10" y="50"/>
                    <a:pt x="0" y="39"/>
                    <a:pt x="0" y="24"/>
                  </a:cubicBezTo>
                  <a:cubicBezTo>
                    <a:pt x="1" y="10"/>
                    <a:pt x="11" y="0"/>
                    <a:pt x="27" y="0"/>
                  </a:cubicBezTo>
                  <a:cubicBezTo>
                    <a:pt x="52" y="0"/>
                    <a:pt x="76" y="0"/>
                    <a:pt x="1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35">
              <a:extLst>
                <a:ext uri="{FF2B5EF4-FFF2-40B4-BE49-F238E27FC236}">
                  <a16:creationId xmlns:a16="http://schemas.microsoft.com/office/drawing/2014/main" id="{0DC2C63E-B38D-09DC-6F5C-E005C013B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" y="3293"/>
              <a:ext cx="22" cy="8"/>
            </a:xfrm>
            <a:custGeom>
              <a:avLst/>
              <a:gdLst>
                <a:gd name="T0" fmla="*/ 77 w 153"/>
                <a:gd name="T1" fmla="*/ 0 h 51"/>
                <a:gd name="T2" fmla="*/ 125 w 153"/>
                <a:gd name="T3" fmla="*/ 0 h 51"/>
                <a:gd name="T4" fmla="*/ 153 w 153"/>
                <a:gd name="T5" fmla="*/ 25 h 51"/>
                <a:gd name="T6" fmla="*/ 125 w 153"/>
                <a:gd name="T7" fmla="*/ 50 h 51"/>
                <a:gd name="T8" fmla="*/ 27 w 153"/>
                <a:gd name="T9" fmla="*/ 50 h 51"/>
                <a:gd name="T10" fmla="*/ 0 w 153"/>
                <a:gd name="T11" fmla="*/ 24 h 51"/>
                <a:gd name="T12" fmla="*/ 27 w 153"/>
                <a:gd name="T13" fmla="*/ 0 h 51"/>
                <a:gd name="T14" fmla="*/ 77 w 153"/>
                <a:gd name="T1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51">
                  <a:moveTo>
                    <a:pt x="77" y="0"/>
                  </a:moveTo>
                  <a:cubicBezTo>
                    <a:pt x="93" y="0"/>
                    <a:pt x="109" y="0"/>
                    <a:pt x="125" y="0"/>
                  </a:cubicBezTo>
                  <a:cubicBezTo>
                    <a:pt x="141" y="0"/>
                    <a:pt x="153" y="11"/>
                    <a:pt x="153" y="25"/>
                  </a:cubicBezTo>
                  <a:cubicBezTo>
                    <a:pt x="153" y="39"/>
                    <a:pt x="142" y="50"/>
                    <a:pt x="125" y="50"/>
                  </a:cubicBezTo>
                  <a:cubicBezTo>
                    <a:pt x="92" y="51"/>
                    <a:pt x="60" y="51"/>
                    <a:pt x="27" y="50"/>
                  </a:cubicBezTo>
                  <a:cubicBezTo>
                    <a:pt x="10" y="50"/>
                    <a:pt x="0" y="39"/>
                    <a:pt x="0" y="24"/>
                  </a:cubicBezTo>
                  <a:cubicBezTo>
                    <a:pt x="1" y="10"/>
                    <a:pt x="11" y="0"/>
                    <a:pt x="27" y="0"/>
                  </a:cubicBezTo>
                  <a:cubicBezTo>
                    <a:pt x="44" y="0"/>
                    <a:pt x="60" y="0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36">
              <a:extLst>
                <a:ext uri="{FF2B5EF4-FFF2-40B4-BE49-F238E27FC236}">
                  <a16:creationId xmlns:a16="http://schemas.microsoft.com/office/drawing/2014/main" id="{FABC1FD4-16AE-5F98-E69F-71A61B19E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" y="3275"/>
              <a:ext cx="22" cy="7"/>
            </a:xfrm>
            <a:custGeom>
              <a:avLst/>
              <a:gdLst>
                <a:gd name="T0" fmla="*/ 74 w 148"/>
                <a:gd name="T1" fmla="*/ 51 h 51"/>
                <a:gd name="T2" fmla="*/ 27 w 148"/>
                <a:gd name="T3" fmla="*/ 51 h 51"/>
                <a:gd name="T4" fmla="*/ 0 w 148"/>
                <a:gd name="T5" fmla="*/ 25 h 51"/>
                <a:gd name="T6" fmla="*/ 28 w 148"/>
                <a:gd name="T7" fmla="*/ 0 h 51"/>
                <a:gd name="T8" fmla="*/ 121 w 148"/>
                <a:gd name="T9" fmla="*/ 0 h 51"/>
                <a:gd name="T10" fmla="*/ 148 w 148"/>
                <a:gd name="T11" fmla="*/ 26 h 51"/>
                <a:gd name="T12" fmla="*/ 120 w 148"/>
                <a:gd name="T13" fmla="*/ 51 h 51"/>
                <a:gd name="T14" fmla="*/ 117 w 148"/>
                <a:gd name="T15" fmla="*/ 51 h 51"/>
                <a:gd name="T16" fmla="*/ 74 w 148"/>
                <a:gd name="T1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51">
                  <a:moveTo>
                    <a:pt x="74" y="51"/>
                  </a:moveTo>
                  <a:cubicBezTo>
                    <a:pt x="58" y="51"/>
                    <a:pt x="43" y="51"/>
                    <a:pt x="27" y="51"/>
                  </a:cubicBezTo>
                  <a:cubicBezTo>
                    <a:pt x="11" y="50"/>
                    <a:pt x="0" y="40"/>
                    <a:pt x="0" y="25"/>
                  </a:cubicBezTo>
                  <a:cubicBezTo>
                    <a:pt x="0" y="10"/>
                    <a:pt x="11" y="0"/>
                    <a:pt x="28" y="0"/>
                  </a:cubicBezTo>
                  <a:cubicBezTo>
                    <a:pt x="59" y="0"/>
                    <a:pt x="90" y="0"/>
                    <a:pt x="121" y="0"/>
                  </a:cubicBezTo>
                  <a:cubicBezTo>
                    <a:pt x="137" y="0"/>
                    <a:pt x="148" y="11"/>
                    <a:pt x="148" y="26"/>
                  </a:cubicBezTo>
                  <a:cubicBezTo>
                    <a:pt x="148" y="40"/>
                    <a:pt x="137" y="50"/>
                    <a:pt x="120" y="51"/>
                  </a:cubicBezTo>
                  <a:cubicBezTo>
                    <a:pt x="119" y="51"/>
                    <a:pt x="118" y="51"/>
                    <a:pt x="117" y="51"/>
                  </a:cubicBezTo>
                  <a:cubicBezTo>
                    <a:pt x="103" y="51"/>
                    <a:pt x="88" y="51"/>
                    <a:pt x="74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8" name="Group 39">
            <a:extLst>
              <a:ext uri="{FF2B5EF4-FFF2-40B4-BE49-F238E27FC236}">
                <a16:creationId xmlns:a16="http://schemas.microsoft.com/office/drawing/2014/main" id="{CE16E37E-FA64-E775-252F-5909655DF0C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28295" y="2242982"/>
            <a:ext cx="423863" cy="347663"/>
            <a:chOff x="3310" y="1465"/>
            <a:chExt cx="267" cy="219"/>
          </a:xfrm>
          <a:solidFill>
            <a:srgbClr val="F47920"/>
          </a:solidFill>
        </p:grpSpPr>
        <p:sp>
          <p:nvSpPr>
            <p:cNvPr id="59" name="Freeform 40">
              <a:extLst>
                <a:ext uri="{FF2B5EF4-FFF2-40B4-BE49-F238E27FC236}">
                  <a16:creationId xmlns:a16="http://schemas.microsoft.com/office/drawing/2014/main" id="{54BCAB9F-26DA-AEF6-7D1A-D5330598F1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0" y="1465"/>
              <a:ext cx="267" cy="219"/>
            </a:xfrm>
            <a:custGeom>
              <a:avLst/>
              <a:gdLst>
                <a:gd name="T0" fmla="*/ 82 w 1603"/>
                <a:gd name="T1" fmla="*/ 294 h 1316"/>
                <a:gd name="T2" fmla="*/ 904 w 1603"/>
                <a:gd name="T3" fmla="*/ 30 h 1316"/>
                <a:gd name="T4" fmla="*/ 1603 w 1603"/>
                <a:gd name="T5" fmla="*/ 379 h 1316"/>
                <a:gd name="T6" fmla="*/ 1520 w 1603"/>
                <a:gd name="T7" fmla="*/ 499 h 1316"/>
                <a:gd name="T8" fmla="*/ 1286 w 1603"/>
                <a:gd name="T9" fmla="*/ 613 h 1316"/>
                <a:gd name="T10" fmla="*/ 1197 w 1603"/>
                <a:gd name="T11" fmla="*/ 945 h 1316"/>
                <a:gd name="T12" fmla="*/ 545 w 1603"/>
                <a:gd name="T13" fmla="*/ 1019 h 1316"/>
                <a:gd name="T14" fmla="*/ 316 w 1603"/>
                <a:gd name="T15" fmla="*/ 777 h 1316"/>
                <a:gd name="T16" fmla="*/ 304 w 1603"/>
                <a:gd name="T17" fmla="*/ 593 h 1316"/>
                <a:gd name="T18" fmla="*/ 186 w 1603"/>
                <a:gd name="T19" fmla="*/ 544 h 1316"/>
                <a:gd name="T20" fmla="*/ 185 w 1603"/>
                <a:gd name="T21" fmla="*/ 873 h 1316"/>
                <a:gd name="T22" fmla="*/ 222 w 1603"/>
                <a:gd name="T23" fmla="*/ 1004 h 1316"/>
                <a:gd name="T24" fmla="*/ 246 w 1603"/>
                <a:gd name="T25" fmla="*/ 1118 h 1316"/>
                <a:gd name="T26" fmla="*/ 199 w 1603"/>
                <a:gd name="T27" fmla="*/ 1316 h 1316"/>
                <a:gd name="T28" fmla="*/ 64 w 1603"/>
                <a:gd name="T29" fmla="*/ 1259 h 1316"/>
                <a:gd name="T30" fmla="*/ 101 w 1603"/>
                <a:gd name="T31" fmla="*/ 1006 h 1316"/>
                <a:gd name="T32" fmla="*/ 127 w 1603"/>
                <a:gd name="T33" fmla="*/ 893 h 1316"/>
                <a:gd name="T34" fmla="*/ 138 w 1603"/>
                <a:gd name="T35" fmla="*/ 534 h 1316"/>
                <a:gd name="T36" fmla="*/ 83 w 1603"/>
                <a:gd name="T37" fmla="*/ 499 h 1316"/>
                <a:gd name="T38" fmla="*/ 0 w 1603"/>
                <a:gd name="T39" fmla="*/ 379 h 1316"/>
                <a:gd name="T40" fmla="*/ 254 w 1603"/>
                <a:gd name="T41" fmla="*/ 520 h 1316"/>
                <a:gd name="T42" fmla="*/ 887 w 1603"/>
                <a:gd name="T43" fmla="*/ 718 h 1316"/>
                <a:gd name="T44" fmla="*/ 1515 w 1603"/>
                <a:gd name="T45" fmla="*/ 448 h 1316"/>
                <a:gd name="T46" fmla="*/ 1515 w 1603"/>
                <a:gd name="T47" fmla="*/ 344 h 1316"/>
                <a:gd name="T48" fmla="*/ 724 w 1603"/>
                <a:gd name="T49" fmla="*/ 72 h 1316"/>
                <a:gd name="T50" fmla="*/ 71 w 1603"/>
                <a:gd name="T51" fmla="*/ 353 h 1316"/>
                <a:gd name="T52" fmla="*/ 150 w 1603"/>
                <a:gd name="T53" fmla="*/ 475 h 1316"/>
                <a:gd name="T54" fmla="*/ 659 w 1603"/>
                <a:gd name="T55" fmla="*/ 388 h 1316"/>
                <a:gd name="T56" fmla="*/ 704 w 1603"/>
                <a:gd name="T57" fmla="*/ 348 h 1316"/>
                <a:gd name="T58" fmla="*/ 900 w 1603"/>
                <a:gd name="T59" fmla="*/ 444 h 1316"/>
                <a:gd name="T60" fmla="*/ 698 w 1603"/>
                <a:gd name="T61" fmla="*/ 440 h 1316"/>
                <a:gd name="T62" fmla="*/ 319 w 1603"/>
                <a:gd name="T63" fmla="*/ 496 h 1316"/>
                <a:gd name="T64" fmla="*/ 1238 w 1603"/>
                <a:gd name="T65" fmla="*/ 620 h 1316"/>
                <a:gd name="T66" fmla="*/ 904 w 1603"/>
                <a:gd name="T67" fmla="*/ 763 h 1316"/>
                <a:gd name="T68" fmla="*/ 383 w 1603"/>
                <a:gd name="T69" fmla="*/ 627 h 1316"/>
                <a:gd name="T70" fmla="*/ 365 w 1603"/>
                <a:gd name="T71" fmla="*/ 664 h 1316"/>
                <a:gd name="T72" fmla="*/ 600 w 1603"/>
                <a:gd name="T73" fmla="*/ 883 h 1316"/>
                <a:gd name="T74" fmla="*/ 927 w 1603"/>
                <a:gd name="T75" fmla="*/ 925 h 1316"/>
                <a:gd name="T76" fmla="*/ 644 w 1603"/>
                <a:gd name="T77" fmla="*/ 943 h 1316"/>
                <a:gd name="T78" fmla="*/ 370 w 1603"/>
                <a:gd name="T79" fmla="*/ 811 h 1316"/>
                <a:gd name="T80" fmla="*/ 493 w 1603"/>
                <a:gd name="T81" fmla="*/ 944 h 1316"/>
                <a:gd name="T82" fmla="*/ 1078 w 1603"/>
                <a:gd name="T83" fmla="*/ 959 h 1316"/>
                <a:gd name="T84" fmla="*/ 1237 w 1603"/>
                <a:gd name="T85" fmla="*/ 813 h 1316"/>
                <a:gd name="T86" fmla="*/ 1223 w 1603"/>
                <a:gd name="T87" fmla="*/ 818 h 1316"/>
                <a:gd name="T88" fmla="*/ 1088 w 1603"/>
                <a:gd name="T89" fmla="*/ 882 h 1316"/>
                <a:gd name="T90" fmla="*/ 1124 w 1603"/>
                <a:gd name="T91" fmla="*/ 834 h 1316"/>
                <a:gd name="T92" fmla="*/ 1238 w 1603"/>
                <a:gd name="T93" fmla="*/ 620 h 1316"/>
                <a:gd name="T94" fmla="*/ 206 w 1603"/>
                <a:gd name="T95" fmla="*/ 1205 h 1316"/>
                <a:gd name="T96" fmla="*/ 151 w 1603"/>
                <a:gd name="T97" fmla="*/ 1037 h 1316"/>
                <a:gd name="T98" fmla="*/ 116 w 1603"/>
                <a:gd name="T99" fmla="*/ 1213 h 1316"/>
                <a:gd name="T100" fmla="*/ 212 w 1603"/>
                <a:gd name="T101" fmla="*/ 1268 h 1316"/>
                <a:gd name="T102" fmla="*/ 871 w 1603"/>
                <a:gd name="T103" fmla="*/ 406 h 1316"/>
                <a:gd name="T104" fmla="*/ 732 w 1603"/>
                <a:gd name="T105" fmla="*/ 387 h 1316"/>
                <a:gd name="T106" fmla="*/ 801 w 1603"/>
                <a:gd name="T107" fmla="*/ 423 h 1316"/>
                <a:gd name="T108" fmla="*/ 161 w 1603"/>
                <a:gd name="T109" fmla="*/ 933 h 1316"/>
                <a:gd name="T110" fmla="*/ 162 w 1603"/>
                <a:gd name="T111" fmla="*/ 986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3" h="1316">
                  <a:moveTo>
                    <a:pt x="0" y="379"/>
                  </a:moveTo>
                  <a:cubicBezTo>
                    <a:pt x="10" y="335"/>
                    <a:pt x="41" y="311"/>
                    <a:pt x="82" y="294"/>
                  </a:cubicBezTo>
                  <a:cubicBezTo>
                    <a:pt x="288" y="207"/>
                    <a:pt x="494" y="119"/>
                    <a:pt x="699" y="30"/>
                  </a:cubicBezTo>
                  <a:cubicBezTo>
                    <a:pt x="768" y="0"/>
                    <a:pt x="835" y="0"/>
                    <a:pt x="904" y="30"/>
                  </a:cubicBezTo>
                  <a:cubicBezTo>
                    <a:pt x="1109" y="119"/>
                    <a:pt x="1315" y="207"/>
                    <a:pt x="1520" y="294"/>
                  </a:cubicBezTo>
                  <a:cubicBezTo>
                    <a:pt x="1562" y="311"/>
                    <a:pt x="1592" y="335"/>
                    <a:pt x="1603" y="379"/>
                  </a:cubicBezTo>
                  <a:cubicBezTo>
                    <a:pt x="1603" y="391"/>
                    <a:pt x="1603" y="402"/>
                    <a:pt x="1603" y="414"/>
                  </a:cubicBezTo>
                  <a:cubicBezTo>
                    <a:pt x="1592" y="458"/>
                    <a:pt x="1561" y="482"/>
                    <a:pt x="1520" y="499"/>
                  </a:cubicBezTo>
                  <a:cubicBezTo>
                    <a:pt x="1446" y="529"/>
                    <a:pt x="1373" y="562"/>
                    <a:pt x="1300" y="592"/>
                  </a:cubicBezTo>
                  <a:cubicBezTo>
                    <a:pt x="1289" y="597"/>
                    <a:pt x="1286" y="602"/>
                    <a:pt x="1286" y="613"/>
                  </a:cubicBezTo>
                  <a:cubicBezTo>
                    <a:pt x="1287" y="664"/>
                    <a:pt x="1285" y="715"/>
                    <a:pt x="1287" y="765"/>
                  </a:cubicBezTo>
                  <a:cubicBezTo>
                    <a:pt x="1289" y="842"/>
                    <a:pt x="1255" y="899"/>
                    <a:pt x="1197" y="945"/>
                  </a:cubicBezTo>
                  <a:cubicBezTo>
                    <a:pt x="1126" y="1001"/>
                    <a:pt x="1043" y="1030"/>
                    <a:pt x="955" y="1046"/>
                  </a:cubicBezTo>
                  <a:cubicBezTo>
                    <a:pt x="816" y="1071"/>
                    <a:pt x="679" y="1065"/>
                    <a:pt x="545" y="1019"/>
                  </a:cubicBezTo>
                  <a:cubicBezTo>
                    <a:pt x="475" y="994"/>
                    <a:pt x="411" y="960"/>
                    <a:pt x="362" y="902"/>
                  </a:cubicBezTo>
                  <a:cubicBezTo>
                    <a:pt x="332" y="866"/>
                    <a:pt x="317" y="824"/>
                    <a:pt x="316" y="777"/>
                  </a:cubicBezTo>
                  <a:cubicBezTo>
                    <a:pt x="316" y="722"/>
                    <a:pt x="316" y="667"/>
                    <a:pt x="317" y="613"/>
                  </a:cubicBezTo>
                  <a:cubicBezTo>
                    <a:pt x="317" y="602"/>
                    <a:pt x="314" y="597"/>
                    <a:pt x="304" y="593"/>
                  </a:cubicBezTo>
                  <a:cubicBezTo>
                    <a:pt x="268" y="578"/>
                    <a:pt x="233" y="563"/>
                    <a:pt x="198" y="548"/>
                  </a:cubicBezTo>
                  <a:cubicBezTo>
                    <a:pt x="194" y="546"/>
                    <a:pt x="191" y="545"/>
                    <a:pt x="186" y="544"/>
                  </a:cubicBezTo>
                  <a:cubicBezTo>
                    <a:pt x="186" y="549"/>
                    <a:pt x="185" y="554"/>
                    <a:pt x="185" y="558"/>
                  </a:cubicBezTo>
                  <a:cubicBezTo>
                    <a:pt x="185" y="663"/>
                    <a:pt x="185" y="768"/>
                    <a:pt x="185" y="873"/>
                  </a:cubicBezTo>
                  <a:cubicBezTo>
                    <a:pt x="185" y="881"/>
                    <a:pt x="185" y="887"/>
                    <a:pt x="194" y="892"/>
                  </a:cubicBezTo>
                  <a:cubicBezTo>
                    <a:pt x="238" y="916"/>
                    <a:pt x="249" y="962"/>
                    <a:pt x="222" y="1004"/>
                  </a:cubicBezTo>
                  <a:cubicBezTo>
                    <a:pt x="221" y="1006"/>
                    <a:pt x="220" y="1007"/>
                    <a:pt x="218" y="1010"/>
                  </a:cubicBezTo>
                  <a:cubicBezTo>
                    <a:pt x="249" y="1040"/>
                    <a:pt x="242" y="1081"/>
                    <a:pt x="246" y="1118"/>
                  </a:cubicBezTo>
                  <a:cubicBezTo>
                    <a:pt x="252" y="1162"/>
                    <a:pt x="254" y="1206"/>
                    <a:pt x="259" y="1250"/>
                  </a:cubicBezTo>
                  <a:cubicBezTo>
                    <a:pt x="263" y="1294"/>
                    <a:pt x="244" y="1316"/>
                    <a:pt x="199" y="1316"/>
                  </a:cubicBezTo>
                  <a:cubicBezTo>
                    <a:pt x="171" y="1316"/>
                    <a:pt x="143" y="1316"/>
                    <a:pt x="115" y="1316"/>
                  </a:cubicBezTo>
                  <a:cubicBezTo>
                    <a:pt x="82" y="1316"/>
                    <a:pt x="61" y="1291"/>
                    <a:pt x="64" y="1259"/>
                  </a:cubicBezTo>
                  <a:cubicBezTo>
                    <a:pt x="69" y="1194"/>
                    <a:pt x="74" y="1129"/>
                    <a:pt x="82" y="1064"/>
                  </a:cubicBezTo>
                  <a:cubicBezTo>
                    <a:pt x="84" y="1045"/>
                    <a:pt x="94" y="1027"/>
                    <a:pt x="101" y="1006"/>
                  </a:cubicBezTo>
                  <a:cubicBezTo>
                    <a:pt x="98" y="997"/>
                    <a:pt x="90" y="985"/>
                    <a:pt x="88" y="971"/>
                  </a:cubicBezTo>
                  <a:cubicBezTo>
                    <a:pt x="82" y="939"/>
                    <a:pt x="97" y="909"/>
                    <a:pt x="127" y="893"/>
                  </a:cubicBezTo>
                  <a:cubicBezTo>
                    <a:pt x="136" y="889"/>
                    <a:pt x="138" y="884"/>
                    <a:pt x="138" y="875"/>
                  </a:cubicBezTo>
                  <a:cubicBezTo>
                    <a:pt x="137" y="762"/>
                    <a:pt x="137" y="648"/>
                    <a:pt x="138" y="534"/>
                  </a:cubicBezTo>
                  <a:cubicBezTo>
                    <a:pt x="138" y="525"/>
                    <a:pt x="135" y="520"/>
                    <a:pt x="126" y="517"/>
                  </a:cubicBezTo>
                  <a:cubicBezTo>
                    <a:pt x="112" y="511"/>
                    <a:pt x="98" y="504"/>
                    <a:pt x="83" y="499"/>
                  </a:cubicBezTo>
                  <a:cubicBezTo>
                    <a:pt x="41" y="484"/>
                    <a:pt x="11" y="458"/>
                    <a:pt x="0" y="414"/>
                  </a:cubicBezTo>
                  <a:cubicBezTo>
                    <a:pt x="0" y="402"/>
                    <a:pt x="0" y="391"/>
                    <a:pt x="0" y="379"/>
                  </a:cubicBezTo>
                  <a:close/>
                  <a:moveTo>
                    <a:pt x="235" y="510"/>
                  </a:moveTo>
                  <a:cubicBezTo>
                    <a:pt x="244" y="515"/>
                    <a:pt x="249" y="517"/>
                    <a:pt x="254" y="520"/>
                  </a:cubicBezTo>
                  <a:cubicBezTo>
                    <a:pt x="408" y="586"/>
                    <a:pt x="563" y="651"/>
                    <a:pt x="716" y="718"/>
                  </a:cubicBezTo>
                  <a:cubicBezTo>
                    <a:pt x="774" y="743"/>
                    <a:pt x="830" y="743"/>
                    <a:pt x="887" y="718"/>
                  </a:cubicBezTo>
                  <a:cubicBezTo>
                    <a:pt x="1017" y="661"/>
                    <a:pt x="1148" y="606"/>
                    <a:pt x="1278" y="550"/>
                  </a:cubicBezTo>
                  <a:cubicBezTo>
                    <a:pt x="1357" y="516"/>
                    <a:pt x="1436" y="482"/>
                    <a:pt x="1515" y="448"/>
                  </a:cubicBezTo>
                  <a:cubicBezTo>
                    <a:pt x="1533" y="441"/>
                    <a:pt x="1549" y="430"/>
                    <a:pt x="1553" y="409"/>
                  </a:cubicBezTo>
                  <a:cubicBezTo>
                    <a:pt x="1560" y="379"/>
                    <a:pt x="1547" y="358"/>
                    <a:pt x="1515" y="344"/>
                  </a:cubicBezTo>
                  <a:cubicBezTo>
                    <a:pt x="1303" y="253"/>
                    <a:pt x="1091" y="163"/>
                    <a:pt x="879" y="71"/>
                  </a:cubicBezTo>
                  <a:cubicBezTo>
                    <a:pt x="827" y="49"/>
                    <a:pt x="776" y="49"/>
                    <a:pt x="724" y="72"/>
                  </a:cubicBezTo>
                  <a:cubicBezTo>
                    <a:pt x="512" y="162"/>
                    <a:pt x="301" y="253"/>
                    <a:pt x="89" y="344"/>
                  </a:cubicBezTo>
                  <a:cubicBezTo>
                    <a:pt x="83" y="346"/>
                    <a:pt x="77" y="349"/>
                    <a:pt x="71" y="353"/>
                  </a:cubicBezTo>
                  <a:cubicBezTo>
                    <a:pt x="40" y="373"/>
                    <a:pt x="39" y="420"/>
                    <a:pt x="71" y="439"/>
                  </a:cubicBezTo>
                  <a:cubicBezTo>
                    <a:pt x="96" y="453"/>
                    <a:pt x="124" y="463"/>
                    <a:pt x="150" y="475"/>
                  </a:cubicBezTo>
                  <a:cubicBezTo>
                    <a:pt x="154" y="476"/>
                    <a:pt x="158" y="475"/>
                    <a:pt x="162" y="474"/>
                  </a:cubicBezTo>
                  <a:cubicBezTo>
                    <a:pt x="328" y="445"/>
                    <a:pt x="493" y="417"/>
                    <a:pt x="659" y="388"/>
                  </a:cubicBezTo>
                  <a:cubicBezTo>
                    <a:pt x="670" y="386"/>
                    <a:pt x="678" y="383"/>
                    <a:pt x="683" y="371"/>
                  </a:cubicBezTo>
                  <a:cubicBezTo>
                    <a:pt x="687" y="362"/>
                    <a:pt x="696" y="354"/>
                    <a:pt x="704" y="348"/>
                  </a:cubicBezTo>
                  <a:cubicBezTo>
                    <a:pt x="753" y="312"/>
                    <a:pt x="852" y="313"/>
                    <a:pt x="901" y="349"/>
                  </a:cubicBezTo>
                  <a:cubicBezTo>
                    <a:pt x="936" y="376"/>
                    <a:pt x="936" y="417"/>
                    <a:pt x="900" y="444"/>
                  </a:cubicBezTo>
                  <a:cubicBezTo>
                    <a:pt x="872" y="465"/>
                    <a:pt x="839" y="471"/>
                    <a:pt x="804" y="471"/>
                  </a:cubicBezTo>
                  <a:cubicBezTo>
                    <a:pt x="766" y="471"/>
                    <a:pt x="729" y="466"/>
                    <a:pt x="698" y="440"/>
                  </a:cubicBezTo>
                  <a:cubicBezTo>
                    <a:pt x="690" y="433"/>
                    <a:pt x="683" y="432"/>
                    <a:pt x="673" y="434"/>
                  </a:cubicBezTo>
                  <a:cubicBezTo>
                    <a:pt x="555" y="454"/>
                    <a:pt x="437" y="475"/>
                    <a:pt x="319" y="496"/>
                  </a:cubicBezTo>
                  <a:cubicBezTo>
                    <a:pt x="292" y="500"/>
                    <a:pt x="266" y="505"/>
                    <a:pt x="235" y="510"/>
                  </a:cubicBezTo>
                  <a:close/>
                  <a:moveTo>
                    <a:pt x="1238" y="620"/>
                  </a:moveTo>
                  <a:cubicBezTo>
                    <a:pt x="1230" y="623"/>
                    <a:pt x="1225" y="625"/>
                    <a:pt x="1220" y="627"/>
                  </a:cubicBezTo>
                  <a:cubicBezTo>
                    <a:pt x="1114" y="672"/>
                    <a:pt x="1009" y="717"/>
                    <a:pt x="904" y="763"/>
                  </a:cubicBezTo>
                  <a:cubicBezTo>
                    <a:pt x="835" y="793"/>
                    <a:pt x="768" y="793"/>
                    <a:pt x="699" y="763"/>
                  </a:cubicBezTo>
                  <a:cubicBezTo>
                    <a:pt x="594" y="717"/>
                    <a:pt x="489" y="672"/>
                    <a:pt x="383" y="627"/>
                  </a:cubicBezTo>
                  <a:cubicBezTo>
                    <a:pt x="378" y="625"/>
                    <a:pt x="372" y="623"/>
                    <a:pt x="365" y="620"/>
                  </a:cubicBezTo>
                  <a:cubicBezTo>
                    <a:pt x="365" y="636"/>
                    <a:pt x="366" y="650"/>
                    <a:pt x="365" y="664"/>
                  </a:cubicBezTo>
                  <a:cubicBezTo>
                    <a:pt x="361" y="718"/>
                    <a:pt x="384" y="759"/>
                    <a:pt x="423" y="794"/>
                  </a:cubicBezTo>
                  <a:cubicBezTo>
                    <a:pt x="474" y="839"/>
                    <a:pt x="535" y="865"/>
                    <a:pt x="600" y="883"/>
                  </a:cubicBezTo>
                  <a:cubicBezTo>
                    <a:pt x="696" y="910"/>
                    <a:pt x="795" y="915"/>
                    <a:pt x="894" y="905"/>
                  </a:cubicBezTo>
                  <a:cubicBezTo>
                    <a:pt x="914" y="903"/>
                    <a:pt x="926" y="910"/>
                    <a:pt x="927" y="925"/>
                  </a:cubicBezTo>
                  <a:cubicBezTo>
                    <a:pt x="929" y="940"/>
                    <a:pt x="919" y="950"/>
                    <a:pt x="900" y="952"/>
                  </a:cubicBezTo>
                  <a:cubicBezTo>
                    <a:pt x="814" y="961"/>
                    <a:pt x="729" y="960"/>
                    <a:pt x="644" y="943"/>
                  </a:cubicBezTo>
                  <a:cubicBezTo>
                    <a:pt x="562" y="927"/>
                    <a:pt x="483" y="900"/>
                    <a:pt x="415" y="849"/>
                  </a:cubicBezTo>
                  <a:cubicBezTo>
                    <a:pt x="399" y="838"/>
                    <a:pt x="385" y="824"/>
                    <a:pt x="370" y="811"/>
                  </a:cubicBezTo>
                  <a:cubicBezTo>
                    <a:pt x="373" y="824"/>
                    <a:pt x="377" y="837"/>
                    <a:pt x="383" y="848"/>
                  </a:cubicBezTo>
                  <a:cubicBezTo>
                    <a:pt x="409" y="892"/>
                    <a:pt x="449" y="921"/>
                    <a:pt x="493" y="944"/>
                  </a:cubicBezTo>
                  <a:cubicBezTo>
                    <a:pt x="572" y="985"/>
                    <a:pt x="656" y="1004"/>
                    <a:pt x="744" y="1010"/>
                  </a:cubicBezTo>
                  <a:cubicBezTo>
                    <a:pt x="859" y="1018"/>
                    <a:pt x="971" y="1005"/>
                    <a:pt x="1078" y="959"/>
                  </a:cubicBezTo>
                  <a:cubicBezTo>
                    <a:pt x="1128" y="938"/>
                    <a:pt x="1175" y="910"/>
                    <a:pt x="1208" y="865"/>
                  </a:cubicBezTo>
                  <a:cubicBezTo>
                    <a:pt x="1220" y="849"/>
                    <a:pt x="1228" y="830"/>
                    <a:pt x="1237" y="813"/>
                  </a:cubicBezTo>
                  <a:cubicBezTo>
                    <a:pt x="1235" y="812"/>
                    <a:pt x="1234" y="811"/>
                    <a:pt x="1232" y="810"/>
                  </a:cubicBezTo>
                  <a:cubicBezTo>
                    <a:pt x="1229" y="813"/>
                    <a:pt x="1226" y="815"/>
                    <a:pt x="1223" y="818"/>
                  </a:cubicBezTo>
                  <a:cubicBezTo>
                    <a:pt x="1194" y="848"/>
                    <a:pt x="1160" y="870"/>
                    <a:pt x="1123" y="889"/>
                  </a:cubicBezTo>
                  <a:cubicBezTo>
                    <a:pt x="1108" y="897"/>
                    <a:pt x="1095" y="894"/>
                    <a:pt x="1088" y="882"/>
                  </a:cubicBezTo>
                  <a:cubicBezTo>
                    <a:pt x="1081" y="870"/>
                    <a:pt x="1086" y="856"/>
                    <a:pt x="1100" y="847"/>
                  </a:cubicBezTo>
                  <a:cubicBezTo>
                    <a:pt x="1108" y="843"/>
                    <a:pt x="1116" y="839"/>
                    <a:pt x="1124" y="834"/>
                  </a:cubicBezTo>
                  <a:cubicBezTo>
                    <a:pt x="1160" y="813"/>
                    <a:pt x="1192" y="787"/>
                    <a:pt x="1216" y="753"/>
                  </a:cubicBezTo>
                  <a:cubicBezTo>
                    <a:pt x="1243" y="712"/>
                    <a:pt x="1238" y="667"/>
                    <a:pt x="1238" y="620"/>
                  </a:cubicBezTo>
                  <a:close/>
                  <a:moveTo>
                    <a:pt x="212" y="1268"/>
                  </a:moveTo>
                  <a:cubicBezTo>
                    <a:pt x="210" y="1246"/>
                    <a:pt x="208" y="1225"/>
                    <a:pt x="206" y="1205"/>
                  </a:cubicBezTo>
                  <a:cubicBezTo>
                    <a:pt x="202" y="1159"/>
                    <a:pt x="198" y="1113"/>
                    <a:pt x="194" y="1067"/>
                  </a:cubicBezTo>
                  <a:cubicBezTo>
                    <a:pt x="191" y="1043"/>
                    <a:pt x="172" y="1030"/>
                    <a:pt x="151" y="1037"/>
                  </a:cubicBezTo>
                  <a:cubicBezTo>
                    <a:pt x="135" y="1043"/>
                    <a:pt x="130" y="1056"/>
                    <a:pt x="129" y="1071"/>
                  </a:cubicBezTo>
                  <a:cubicBezTo>
                    <a:pt x="124" y="1119"/>
                    <a:pt x="120" y="1166"/>
                    <a:pt x="116" y="1213"/>
                  </a:cubicBezTo>
                  <a:cubicBezTo>
                    <a:pt x="114" y="1231"/>
                    <a:pt x="113" y="1249"/>
                    <a:pt x="112" y="1268"/>
                  </a:cubicBezTo>
                  <a:cubicBezTo>
                    <a:pt x="146" y="1268"/>
                    <a:pt x="178" y="1268"/>
                    <a:pt x="212" y="1268"/>
                  </a:cubicBezTo>
                  <a:close/>
                  <a:moveTo>
                    <a:pt x="801" y="423"/>
                  </a:moveTo>
                  <a:cubicBezTo>
                    <a:pt x="826" y="423"/>
                    <a:pt x="849" y="419"/>
                    <a:pt x="871" y="406"/>
                  </a:cubicBezTo>
                  <a:cubicBezTo>
                    <a:pt x="882" y="399"/>
                    <a:pt x="881" y="393"/>
                    <a:pt x="871" y="386"/>
                  </a:cubicBezTo>
                  <a:cubicBezTo>
                    <a:pt x="837" y="364"/>
                    <a:pt x="765" y="364"/>
                    <a:pt x="732" y="387"/>
                  </a:cubicBezTo>
                  <a:cubicBezTo>
                    <a:pt x="721" y="394"/>
                    <a:pt x="722" y="400"/>
                    <a:pt x="732" y="406"/>
                  </a:cubicBezTo>
                  <a:cubicBezTo>
                    <a:pt x="753" y="419"/>
                    <a:pt x="777" y="423"/>
                    <a:pt x="801" y="423"/>
                  </a:cubicBezTo>
                  <a:close/>
                  <a:moveTo>
                    <a:pt x="188" y="959"/>
                  </a:moveTo>
                  <a:cubicBezTo>
                    <a:pt x="188" y="944"/>
                    <a:pt x="176" y="933"/>
                    <a:pt x="161" y="933"/>
                  </a:cubicBezTo>
                  <a:cubicBezTo>
                    <a:pt x="146" y="933"/>
                    <a:pt x="134" y="945"/>
                    <a:pt x="135" y="960"/>
                  </a:cubicBezTo>
                  <a:cubicBezTo>
                    <a:pt x="135" y="974"/>
                    <a:pt x="148" y="987"/>
                    <a:pt x="162" y="986"/>
                  </a:cubicBezTo>
                  <a:cubicBezTo>
                    <a:pt x="176" y="986"/>
                    <a:pt x="188" y="974"/>
                    <a:pt x="188" y="9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41">
              <a:extLst>
                <a:ext uri="{FF2B5EF4-FFF2-40B4-BE49-F238E27FC236}">
                  <a16:creationId xmlns:a16="http://schemas.microsoft.com/office/drawing/2014/main" id="{36C22543-E2BA-5473-0F2F-DA9A8DAAC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9" y="1611"/>
              <a:ext cx="17" cy="10"/>
            </a:xfrm>
            <a:custGeom>
              <a:avLst/>
              <a:gdLst>
                <a:gd name="T0" fmla="*/ 31 w 103"/>
                <a:gd name="T1" fmla="*/ 63 h 63"/>
                <a:gd name="T2" fmla="*/ 3 w 103"/>
                <a:gd name="T3" fmla="*/ 46 h 63"/>
                <a:gd name="T4" fmla="*/ 15 w 103"/>
                <a:gd name="T5" fmla="*/ 18 h 63"/>
                <a:gd name="T6" fmla="*/ 75 w 103"/>
                <a:gd name="T7" fmla="*/ 2 h 63"/>
                <a:gd name="T8" fmla="*/ 100 w 103"/>
                <a:gd name="T9" fmla="*/ 19 h 63"/>
                <a:gd name="T10" fmla="*/ 88 w 103"/>
                <a:gd name="T11" fmla="*/ 45 h 63"/>
                <a:gd name="T12" fmla="*/ 31 w 103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63">
                  <a:moveTo>
                    <a:pt x="31" y="63"/>
                  </a:moveTo>
                  <a:cubicBezTo>
                    <a:pt x="15" y="62"/>
                    <a:pt x="6" y="57"/>
                    <a:pt x="3" y="46"/>
                  </a:cubicBezTo>
                  <a:cubicBezTo>
                    <a:pt x="0" y="34"/>
                    <a:pt x="3" y="23"/>
                    <a:pt x="15" y="18"/>
                  </a:cubicBezTo>
                  <a:cubicBezTo>
                    <a:pt x="35" y="12"/>
                    <a:pt x="55" y="6"/>
                    <a:pt x="75" y="2"/>
                  </a:cubicBezTo>
                  <a:cubicBezTo>
                    <a:pt x="88" y="0"/>
                    <a:pt x="96" y="7"/>
                    <a:pt x="100" y="19"/>
                  </a:cubicBezTo>
                  <a:cubicBezTo>
                    <a:pt x="103" y="30"/>
                    <a:pt x="99" y="41"/>
                    <a:pt x="88" y="45"/>
                  </a:cubicBezTo>
                  <a:cubicBezTo>
                    <a:pt x="68" y="53"/>
                    <a:pt x="47" y="58"/>
                    <a:pt x="31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1" name="Freeform 5">
            <a:extLst>
              <a:ext uri="{FF2B5EF4-FFF2-40B4-BE49-F238E27FC236}">
                <a16:creationId xmlns:a16="http://schemas.microsoft.com/office/drawing/2014/main" id="{A05B5BFF-20D1-C79D-94C4-1D0A27F69B5B}"/>
              </a:ext>
            </a:extLst>
          </p:cNvPr>
          <p:cNvSpPr>
            <a:spLocks noEditPoints="1"/>
          </p:cNvSpPr>
          <p:nvPr/>
        </p:nvSpPr>
        <p:spPr bwMode="auto">
          <a:xfrm>
            <a:off x="3762055" y="4671443"/>
            <a:ext cx="374100" cy="386223"/>
          </a:xfrm>
          <a:custGeom>
            <a:avLst/>
            <a:gdLst>
              <a:gd name="T0" fmla="*/ 745 w 1467"/>
              <a:gd name="T1" fmla="*/ 0 h 1526"/>
              <a:gd name="T2" fmla="*/ 782 w 1467"/>
              <a:gd name="T3" fmla="*/ 28 h 1526"/>
              <a:gd name="T4" fmla="*/ 1439 w 1467"/>
              <a:gd name="T5" fmla="*/ 662 h 1526"/>
              <a:gd name="T6" fmla="*/ 1453 w 1467"/>
              <a:gd name="T7" fmla="*/ 676 h 1526"/>
              <a:gd name="T8" fmla="*/ 1458 w 1467"/>
              <a:gd name="T9" fmla="*/ 728 h 1526"/>
              <a:gd name="T10" fmla="*/ 1417 w 1467"/>
              <a:gd name="T11" fmla="*/ 757 h 1526"/>
              <a:gd name="T12" fmla="*/ 1342 w 1467"/>
              <a:gd name="T13" fmla="*/ 758 h 1526"/>
              <a:gd name="T14" fmla="*/ 1323 w 1467"/>
              <a:gd name="T15" fmla="*/ 758 h 1526"/>
              <a:gd name="T16" fmla="*/ 1322 w 1467"/>
              <a:gd name="T17" fmla="*/ 778 h 1526"/>
              <a:gd name="T18" fmla="*/ 1322 w 1467"/>
              <a:gd name="T19" fmla="*/ 1461 h 1526"/>
              <a:gd name="T20" fmla="*/ 1281 w 1467"/>
              <a:gd name="T21" fmla="*/ 1526 h 1526"/>
              <a:gd name="T22" fmla="*/ 900 w 1467"/>
              <a:gd name="T23" fmla="*/ 1526 h 1526"/>
              <a:gd name="T24" fmla="*/ 861 w 1467"/>
              <a:gd name="T25" fmla="*/ 1460 h 1526"/>
              <a:gd name="T26" fmla="*/ 861 w 1467"/>
              <a:gd name="T27" fmla="*/ 1083 h 1526"/>
              <a:gd name="T28" fmla="*/ 861 w 1467"/>
              <a:gd name="T29" fmla="*/ 1066 h 1526"/>
              <a:gd name="T30" fmla="*/ 605 w 1467"/>
              <a:gd name="T31" fmla="*/ 1066 h 1526"/>
              <a:gd name="T32" fmla="*/ 605 w 1467"/>
              <a:gd name="T33" fmla="*/ 1085 h 1526"/>
              <a:gd name="T34" fmla="*/ 605 w 1467"/>
              <a:gd name="T35" fmla="*/ 1460 h 1526"/>
              <a:gd name="T36" fmla="*/ 566 w 1467"/>
              <a:gd name="T37" fmla="*/ 1526 h 1526"/>
              <a:gd name="T38" fmla="*/ 185 w 1467"/>
              <a:gd name="T39" fmla="*/ 1526 h 1526"/>
              <a:gd name="T40" fmla="*/ 144 w 1467"/>
              <a:gd name="T41" fmla="*/ 1461 h 1526"/>
              <a:gd name="T42" fmla="*/ 144 w 1467"/>
              <a:gd name="T43" fmla="*/ 779 h 1526"/>
              <a:gd name="T44" fmla="*/ 144 w 1467"/>
              <a:gd name="T45" fmla="*/ 758 h 1526"/>
              <a:gd name="T46" fmla="*/ 127 w 1467"/>
              <a:gd name="T47" fmla="*/ 758 h 1526"/>
              <a:gd name="T48" fmla="*/ 49 w 1467"/>
              <a:gd name="T49" fmla="*/ 757 h 1526"/>
              <a:gd name="T50" fmla="*/ 8 w 1467"/>
              <a:gd name="T51" fmla="*/ 728 h 1526"/>
              <a:gd name="T52" fmla="*/ 13 w 1467"/>
              <a:gd name="T53" fmla="*/ 677 h 1526"/>
              <a:gd name="T54" fmla="*/ 25 w 1467"/>
              <a:gd name="T55" fmla="*/ 664 h 1526"/>
              <a:gd name="T56" fmla="*/ 690 w 1467"/>
              <a:gd name="T57" fmla="*/ 22 h 1526"/>
              <a:gd name="T58" fmla="*/ 721 w 1467"/>
              <a:gd name="T59" fmla="*/ 0 h 1526"/>
              <a:gd name="T60" fmla="*/ 745 w 1467"/>
              <a:gd name="T61" fmla="*/ 0 h 1526"/>
              <a:gd name="T62" fmla="*/ 1412 w 1467"/>
              <a:gd name="T63" fmla="*/ 707 h 1526"/>
              <a:gd name="T64" fmla="*/ 733 w 1467"/>
              <a:gd name="T65" fmla="*/ 51 h 1526"/>
              <a:gd name="T66" fmla="*/ 54 w 1467"/>
              <a:gd name="T67" fmla="*/ 707 h 1526"/>
              <a:gd name="T68" fmla="*/ 141 w 1467"/>
              <a:gd name="T69" fmla="*/ 707 h 1526"/>
              <a:gd name="T70" fmla="*/ 195 w 1467"/>
              <a:gd name="T71" fmla="*/ 758 h 1526"/>
              <a:gd name="T72" fmla="*/ 196 w 1467"/>
              <a:gd name="T73" fmla="*/ 774 h 1526"/>
              <a:gd name="T74" fmla="*/ 196 w 1467"/>
              <a:gd name="T75" fmla="*/ 1455 h 1526"/>
              <a:gd name="T76" fmla="*/ 196 w 1467"/>
              <a:gd name="T77" fmla="*/ 1474 h 1526"/>
              <a:gd name="T78" fmla="*/ 554 w 1467"/>
              <a:gd name="T79" fmla="*/ 1474 h 1526"/>
              <a:gd name="T80" fmla="*/ 554 w 1467"/>
              <a:gd name="T81" fmla="*/ 1455 h 1526"/>
              <a:gd name="T82" fmla="*/ 554 w 1467"/>
              <a:gd name="T83" fmla="*/ 1075 h 1526"/>
              <a:gd name="T84" fmla="*/ 615 w 1467"/>
              <a:gd name="T85" fmla="*/ 1014 h 1526"/>
              <a:gd name="T86" fmla="*/ 850 w 1467"/>
              <a:gd name="T87" fmla="*/ 1014 h 1526"/>
              <a:gd name="T88" fmla="*/ 912 w 1467"/>
              <a:gd name="T89" fmla="*/ 1076 h 1526"/>
              <a:gd name="T90" fmla="*/ 912 w 1467"/>
              <a:gd name="T91" fmla="*/ 1457 h 1526"/>
              <a:gd name="T92" fmla="*/ 912 w 1467"/>
              <a:gd name="T93" fmla="*/ 1474 h 1526"/>
              <a:gd name="T94" fmla="*/ 1270 w 1467"/>
              <a:gd name="T95" fmla="*/ 1474 h 1526"/>
              <a:gd name="T96" fmla="*/ 1270 w 1467"/>
              <a:gd name="T97" fmla="*/ 1455 h 1526"/>
              <a:gd name="T98" fmla="*/ 1270 w 1467"/>
              <a:gd name="T99" fmla="*/ 772 h 1526"/>
              <a:gd name="T100" fmla="*/ 1336 w 1467"/>
              <a:gd name="T101" fmla="*/ 707 h 1526"/>
              <a:gd name="T102" fmla="*/ 1412 w 1467"/>
              <a:gd name="T103" fmla="*/ 707 h 1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67" h="1526">
                <a:moveTo>
                  <a:pt x="745" y="0"/>
                </a:moveTo>
                <a:cubicBezTo>
                  <a:pt x="758" y="9"/>
                  <a:pt x="771" y="17"/>
                  <a:pt x="782" y="28"/>
                </a:cubicBezTo>
                <a:cubicBezTo>
                  <a:pt x="1002" y="239"/>
                  <a:pt x="1220" y="451"/>
                  <a:pt x="1439" y="662"/>
                </a:cubicBezTo>
                <a:cubicBezTo>
                  <a:pt x="1444" y="667"/>
                  <a:pt x="1449" y="671"/>
                  <a:pt x="1453" y="676"/>
                </a:cubicBezTo>
                <a:cubicBezTo>
                  <a:pt x="1464" y="692"/>
                  <a:pt x="1467" y="710"/>
                  <a:pt x="1458" y="728"/>
                </a:cubicBezTo>
                <a:cubicBezTo>
                  <a:pt x="1450" y="746"/>
                  <a:pt x="1436" y="756"/>
                  <a:pt x="1417" y="757"/>
                </a:cubicBezTo>
                <a:cubicBezTo>
                  <a:pt x="1392" y="758"/>
                  <a:pt x="1367" y="758"/>
                  <a:pt x="1342" y="758"/>
                </a:cubicBezTo>
                <a:cubicBezTo>
                  <a:pt x="1336" y="758"/>
                  <a:pt x="1330" y="758"/>
                  <a:pt x="1323" y="758"/>
                </a:cubicBezTo>
                <a:cubicBezTo>
                  <a:pt x="1323" y="765"/>
                  <a:pt x="1322" y="772"/>
                  <a:pt x="1322" y="778"/>
                </a:cubicBezTo>
                <a:cubicBezTo>
                  <a:pt x="1322" y="1006"/>
                  <a:pt x="1322" y="1233"/>
                  <a:pt x="1322" y="1461"/>
                </a:cubicBezTo>
                <a:cubicBezTo>
                  <a:pt x="1322" y="1493"/>
                  <a:pt x="1312" y="1515"/>
                  <a:pt x="1281" y="1526"/>
                </a:cubicBezTo>
                <a:cubicBezTo>
                  <a:pt x="1154" y="1526"/>
                  <a:pt x="1027" y="1526"/>
                  <a:pt x="900" y="1526"/>
                </a:cubicBezTo>
                <a:cubicBezTo>
                  <a:pt x="870" y="1514"/>
                  <a:pt x="860" y="1492"/>
                  <a:pt x="861" y="1460"/>
                </a:cubicBezTo>
                <a:cubicBezTo>
                  <a:pt x="862" y="1335"/>
                  <a:pt x="861" y="1209"/>
                  <a:pt x="861" y="1083"/>
                </a:cubicBezTo>
                <a:cubicBezTo>
                  <a:pt x="861" y="1078"/>
                  <a:pt x="861" y="1072"/>
                  <a:pt x="861" y="1066"/>
                </a:cubicBezTo>
                <a:cubicBezTo>
                  <a:pt x="775" y="1066"/>
                  <a:pt x="690" y="1066"/>
                  <a:pt x="605" y="1066"/>
                </a:cubicBezTo>
                <a:cubicBezTo>
                  <a:pt x="605" y="1073"/>
                  <a:pt x="605" y="1079"/>
                  <a:pt x="605" y="1085"/>
                </a:cubicBezTo>
                <a:cubicBezTo>
                  <a:pt x="605" y="1210"/>
                  <a:pt x="604" y="1335"/>
                  <a:pt x="605" y="1460"/>
                </a:cubicBezTo>
                <a:cubicBezTo>
                  <a:pt x="606" y="1492"/>
                  <a:pt x="596" y="1514"/>
                  <a:pt x="566" y="1526"/>
                </a:cubicBezTo>
                <a:cubicBezTo>
                  <a:pt x="439" y="1526"/>
                  <a:pt x="312" y="1526"/>
                  <a:pt x="185" y="1526"/>
                </a:cubicBezTo>
                <a:cubicBezTo>
                  <a:pt x="154" y="1515"/>
                  <a:pt x="144" y="1493"/>
                  <a:pt x="144" y="1461"/>
                </a:cubicBezTo>
                <a:cubicBezTo>
                  <a:pt x="144" y="1234"/>
                  <a:pt x="144" y="1007"/>
                  <a:pt x="144" y="779"/>
                </a:cubicBezTo>
                <a:cubicBezTo>
                  <a:pt x="144" y="773"/>
                  <a:pt x="144" y="766"/>
                  <a:pt x="144" y="758"/>
                </a:cubicBezTo>
                <a:cubicBezTo>
                  <a:pt x="137" y="758"/>
                  <a:pt x="132" y="758"/>
                  <a:pt x="127" y="758"/>
                </a:cubicBezTo>
                <a:cubicBezTo>
                  <a:pt x="101" y="758"/>
                  <a:pt x="75" y="758"/>
                  <a:pt x="49" y="757"/>
                </a:cubicBezTo>
                <a:cubicBezTo>
                  <a:pt x="30" y="756"/>
                  <a:pt x="16" y="746"/>
                  <a:pt x="8" y="728"/>
                </a:cubicBezTo>
                <a:cubicBezTo>
                  <a:pt x="0" y="710"/>
                  <a:pt x="2" y="693"/>
                  <a:pt x="13" y="677"/>
                </a:cubicBezTo>
                <a:cubicBezTo>
                  <a:pt x="16" y="673"/>
                  <a:pt x="20" y="668"/>
                  <a:pt x="25" y="664"/>
                </a:cubicBezTo>
                <a:cubicBezTo>
                  <a:pt x="246" y="450"/>
                  <a:pt x="468" y="236"/>
                  <a:pt x="690" y="22"/>
                </a:cubicBezTo>
                <a:cubicBezTo>
                  <a:pt x="699" y="13"/>
                  <a:pt x="711" y="7"/>
                  <a:pt x="721" y="0"/>
                </a:cubicBezTo>
                <a:cubicBezTo>
                  <a:pt x="729" y="0"/>
                  <a:pt x="737" y="0"/>
                  <a:pt x="745" y="0"/>
                </a:cubicBezTo>
                <a:close/>
                <a:moveTo>
                  <a:pt x="1412" y="707"/>
                </a:moveTo>
                <a:cubicBezTo>
                  <a:pt x="1184" y="486"/>
                  <a:pt x="959" y="269"/>
                  <a:pt x="733" y="51"/>
                </a:cubicBezTo>
                <a:cubicBezTo>
                  <a:pt x="507" y="270"/>
                  <a:pt x="282" y="487"/>
                  <a:pt x="54" y="707"/>
                </a:cubicBezTo>
                <a:cubicBezTo>
                  <a:pt x="86" y="707"/>
                  <a:pt x="114" y="706"/>
                  <a:pt x="141" y="707"/>
                </a:cubicBezTo>
                <a:cubicBezTo>
                  <a:pt x="173" y="707"/>
                  <a:pt x="193" y="726"/>
                  <a:pt x="195" y="758"/>
                </a:cubicBezTo>
                <a:cubicBezTo>
                  <a:pt x="196" y="763"/>
                  <a:pt x="196" y="769"/>
                  <a:pt x="196" y="774"/>
                </a:cubicBezTo>
                <a:cubicBezTo>
                  <a:pt x="196" y="1001"/>
                  <a:pt x="196" y="1228"/>
                  <a:pt x="196" y="1455"/>
                </a:cubicBezTo>
                <a:cubicBezTo>
                  <a:pt x="196" y="1462"/>
                  <a:pt x="196" y="1468"/>
                  <a:pt x="196" y="1474"/>
                </a:cubicBezTo>
                <a:cubicBezTo>
                  <a:pt x="316" y="1474"/>
                  <a:pt x="435" y="1474"/>
                  <a:pt x="554" y="1474"/>
                </a:cubicBezTo>
                <a:cubicBezTo>
                  <a:pt x="554" y="1467"/>
                  <a:pt x="554" y="1461"/>
                  <a:pt x="554" y="1455"/>
                </a:cubicBezTo>
                <a:cubicBezTo>
                  <a:pt x="554" y="1328"/>
                  <a:pt x="554" y="1202"/>
                  <a:pt x="554" y="1075"/>
                </a:cubicBezTo>
                <a:cubicBezTo>
                  <a:pt x="554" y="1033"/>
                  <a:pt x="573" y="1014"/>
                  <a:pt x="615" y="1014"/>
                </a:cubicBezTo>
                <a:cubicBezTo>
                  <a:pt x="693" y="1014"/>
                  <a:pt x="772" y="1014"/>
                  <a:pt x="850" y="1014"/>
                </a:cubicBezTo>
                <a:cubicBezTo>
                  <a:pt x="893" y="1014"/>
                  <a:pt x="912" y="1033"/>
                  <a:pt x="912" y="1076"/>
                </a:cubicBezTo>
                <a:cubicBezTo>
                  <a:pt x="912" y="1203"/>
                  <a:pt x="912" y="1330"/>
                  <a:pt x="912" y="1457"/>
                </a:cubicBezTo>
                <a:cubicBezTo>
                  <a:pt x="912" y="1463"/>
                  <a:pt x="912" y="1469"/>
                  <a:pt x="912" y="1474"/>
                </a:cubicBezTo>
                <a:cubicBezTo>
                  <a:pt x="1033" y="1474"/>
                  <a:pt x="1151" y="1474"/>
                  <a:pt x="1270" y="1474"/>
                </a:cubicBezTo>
                <a:cubicBezTo>
                  <a:pt x="1270" y="1467"/>
                  <a:pt x="1270" y="1461"/>
                  <a:pt x="1270" y="1455"/>
                </a:cubicBezTo>
                <a:cubicBezTo>
                  <a:pt x="1270" y="1227"/>
                  <a:pt x="1270" y="1000"/>
                  <a:pt x="1270" y="772"/>
                </a:cubicBezTo>
                <a:cubicBezTo>
                  <a:pt x="1270" y="725"/>
                  <a:pt x="1289" y="707"/>
                  <a:pt x="1336" y="707"/>
                </a:cubicBezTo>
                <a:cubicBezTo>
                  <a:pt x="1360" y="707"/>
                  <a:pt x="1384" y="707"/>
                  <a:pt x="1412" y="707"/>
                </a:cubicBezTo>
                <a:close/>
              </a:path>
            </a:pathLst>
          </a:custGeom>
          <a:solidFill>
            <a:srgbClr val="F47920"/>
          </a:solidFill>
          <a:ln w="317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2" name="Group 44">
            <a:extLst>
              <a:ext uri="{FF2B5EF4-FFF2-40B4-BE49-F238E27FC236}">
                <a16:creationId xmlns:a16="http://schemas.microsoft.com/office/drawing/2014/main" id="{978A0927-FEB0-60B5-BF14-E2052A778A6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24891" y="1435898"/>
            <a:ext cx="230187" cy="371475"/>
            <a:chOff x="6009" y="1145"/>
            <a:chExt cx="145" cy="234"/>
          </a:xfrm>
          <a:solidFill>
            <a:srgbClr val="F47920"/>
          </a:solidFill>
        </p:grpSpPr>
        <p:sp>
          <p:nvSpPr>
            <p:cNvPr id="63" name="Freeform 45">
              <a:extLst>
                <a:ext uri="{FF2B5EF4-FFF2-40B4-BE49-F238E27FC236}">
                  <a16:creationId xmlns:a16="http://schemas.microsoft.com/office/drawing/2014/main" id="{89081A6C-36C1-FA1A-7294-E13E36641F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9" y="1145"/>
              <a:ext cx="145" cy="234"/>
            </a:xfrm>
            <a:custGeom>
              <a:avLst/>
              <a:gdLst>
                <a:gd name="T0" fmla="*/ 741 w 1018"/>
                <a:gd name="T1" fmla="*/ 33 h 1639"/>
                <a:gd name="T2" fmla="*/ 756 w 1018"/>
                <a:gd name="T3" fmla="*/ 349 h 1639"/>
                <a:gd name="T4" fmla="*/ 1018 w 1018"/>
                <a:gd name="T5" fmla="*/ 664 h 1639"/>
                <a:gd name="T6" fmla="*/ 940 w 1018"/>
                <a:gd name="T7" fmla="*/ 1475 h 1639"/>
                <a:gd name="T8" fmla="*/ 879 w 1018"/>
                <a:gd name="T9" fmla="*/ 1513 h 1639"/>
                <a:gd name="T10" fmla="*/ 865 w 1018"/>
                <a:gd name="T11" fmla="*/ 1639 h 1639"/>
                <a:gd name="T12" fmla="*/ 139 w 1018"/>
                <a:gd name="T13" fmla="*/ 1601 h 1639"/>
                <a:gd name="T14" fmla="*/ 127 w 1018"/>
                <a:gd name="T15" fmla="*/ 1495 h 1639"/>
                <a:gd name="T16" fmla="*/ 2 w 1018"/>
                <a:gd name="T17" fmla="*/ 648 h 1639"/>
                <a:gd name="T18" fmla="*/ 262 w 1018"/>
                <a:gd name="T19" fmla="*/ 349 h 1639"/>
                <a:gd name="T20" fmla="*/ 278 w 1018"/>
                <a:gd name="T21" fmla="*/ 33 h 1639"/>
                <a:gd name="T22" fmla="*/ 724 w 1018"/>
                <a:gd name="T23" fmla="*/ 0 h 1639"/>
                <a:gd name="T24" fmla="*/ 74 w 1018"/>
                <a:gd name="T25" fmla="*/ 622 h 1639"/>
                <a:gd name="T26" fmla="*/ 714 w 1018"/>
                <a:gd name="T27" fmla="*/ 624 h 1639"/>
                <a:gd name="T28" fmla="*/ 713 w 1018"/>
                <a:gd name="T29" fmla="*/ 669 h 1639"/>
                <a:gd name="T30" fmla="*/ 70 w 1018"/>
                <a:gd name="T31" fmla="*/ 670 h 1639"/>
                <a:gd name="T32" fmla="*/ 49 w 1018"/>
                <a:gd name="T33" fmla="*/ 684 h 1639"/>
                <a:gd name="T34" fmla="*/ 174 w 1018"/>
                <a:gd name="T35" fmla="*/ 1453 h 1639"/>
                <a:gd name="T36" fmla="*/ 890 w 1018"/>
                <a:gd name="T37" fmla="*/ 1446 h 1639"/>
                <a:gd name="T38" fmla="*/ 945 w 1018"/>
                <a:gd name="T39" fmla="*/ 1362 h 1639"/>
                <a:gd name="T40" fmla="*/ 304 w 1018"/>
                <a:gd name="T41" fmla="*/ 1360 h 1639"/>
                <a:gd name="T42" fmla="*/ 305 w 1018"/>
                <a:gd name="T43" fmla="*/ 1315 h 1639"/>
                <a:gd name="T44" fmla="*/ 948 w 1018"/>
                <a:gd name="T45" fmla="*/ 1314 h 1639"/>
                <a:gd name="T46" fmla="*/ 970 w 1018"/>
                <a:gd name="T47" fmla="*/ 1304 h 1639"/>
                <a:gd name="T48" fmla="*/ 715 w 1018"/>
                <a:gd name="T49" fmla="*/ 394 h 1639"/>
                <a:gd name="T50" fmla="*/ 103 w 1018"/>
                <a:gd name="T51" fmla="*/ 492 h 1639"/>
                <a:gd name="T52" fmla="*/ 433 w 1018"/>
                <a:gd name="T53" fmla="*/ 345 h 1639"/>
                <a:gd name="T54" fmla="*/ 470 w 1018"/>
                <a:gd name="T55" fmla="*/ 208 h 1639"/>
                <a:gd name="T56" fmla="*/ 586 w 1018"/>
                <a:gd name="T57" fmla="*/ 246 h 1639"/>
                <a:gd name="T58" fmla="*/ 692 w 1018"/>
                <a:gd name="T59" fmla="*/ 345 h 1639"/>
                <a:gd name="T60" fmla="*/ 327 w 1018"/>
                <a:gd name="T61" fmla="*/ 49 h 1639"/>
                <a:gd name="T62" fmla="*/ 433 w 1018"/>
                <a:gd name="T63" fmla="*/ 345 h 1639"/>
                <a:gd name="T64" fmla="*/ 830 w 1018"/>
                <a:gd name="T65" fmla="*/ 1501 h 1639"/>
                <a:gd name="T66" fmla="*/ 189 w 1018"/>
                <a:gd name="T67" fmla="*/ 1590 h 1639"/>
                <a:gd name="T68" fmla="*/ 483 w 1018"/>
                <a:gd name="T69" fmla="*/ 257 h 1639"/>
                <a:gd name="T70" fmla="*/ 537 w 1018"/>
                <a:gd name="T71" fmla="*/ 345 h 1639"/>
                <a:gd name="T72" fmla="*/ 483 w 1018"/>
                <a:gd name="T73" fmla="*/ 257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8" h="1639">
                  <a:moveTo>
                    <a:pt x="724" y="0"/>
                  </a:moveTo>
                  <a:cubicBezTo>
                    <a:pt x="737" y="7"/>
                    <a:pt x="741" y="19"/>
                    <a:pt x="741" y="33"/>
                  </a:cubicBezTo>
                  <a:cubicBezTo>
                    <a:pt x="740" y="133"/>
                    <a:pt x="741" y="232"/>
                    <a:pt x="740" y="331"/>
                  </a:cubicBezTo>
                  <a:cubicBezTo>
                    <a:pt x="740" y="343"/>
                    <a:pt x="743" y="348"/>
                    <a:pt x="756" y="349"/>
                  </a:cubicBezTo>
                  <a:cubicBezTo>
                    <a:pt x="889" y="364"/>
                    <a:pt x="1002" y="478"/>
                    <a:pt x="1015" y="612"/>
                  </a:cubicBezTo>
                  <a:cubicBezTo>
                    <a:pt x="1017" y="629"/>
                    <a:pt x="1018" y="647"/>
                    <a:pt x="1018" y="664"/>
                  </a:cubicBezTo>
                  <a:cubicBezTo>
                    <a:pt x="1018" y="885"/>
                    <a:pt x="1018" y="1106"/>
                    <a:pt x="1018" y="1327"/>
                  </a:cubicBezTo>
                  <a:cubicBezTo>
                    <a:pt x="1018" y="1390"/>
                    <a:pt x="995" y="1441"/>
                    <a:pt x="940" y="1475"/>
                  </a:cubicBezTo>
                  <a:cubicBezTo>
                    <a:pt x="926" y="1484"/>
                    <a:pt x="910" y="1490"/>
                    <a:pt x="893" y="1495"/>
                  </a:cubicBezTo>
                  <a:cubicBezTo>
                    <a:pt x="883" y="1498"/>
                    <a:pt x="879" y="1501"/>
                    <a:pt x="879" y="1513"/>
                  </a:cubicBezTo>
                  <a:cubicBezTo>
                    <a:pt x="880" y="1542"/>
                    <a:pt x="879" y="1571"/>
                    <a:pt x="879" y="1601"/>
                  </a:cubicBezTo>
                  <a:cubicBezTo>
                    <a:pt x="880" y="1616"/>
                    <a:pt x="878" y="1629"/>
                    <a:pt x="865" y="1639"/>
                  </a:cubicBezTo>
                  <a:cubicBezTo>
                    <a:pt x="628" y="1639"/>
                    <a:pt x="391" y="1639"/>
                    <a:pt x="154" y="1639"/>
                  </a:cubicBezTo>
                  <a:cubicBezTo>
                    <a:pt x="141" y="1629"/>
                    <a:pt x="139" y="1616"/>
                    <a:pt x="139" y="1601"/>
                  </a:cubicBezTo>
                  <a:cubicBezTo>
                    <a:pt x="140" y="1571"/>
                    <a:pt x="139" y="1542"/>
                    <a:pt x="140" y="1513"/>
                  </a:cubicBezTo>
                  <a:cubicBezTo>
                    <a:pt x="140" y="1503"/>
                    <a:pt x="137" y="1498"/>
                    <a:pt x="127" y="1495"/>
                  </a:cubicBezTo>
                  <a:cubicBezTo>
                    <a:pt x="49" y="1475"/>
                    <a:pt x="2" y="1415"/>
                    <a:pt x="1" y="1333"/>
                  </a:cubicBezTo>
                  <a:cubicBezTo>
                    <a:pt x="1" y="1105"/>
                    <a:pt x="0" y="877"/>
                    <a:pt x="2" y="648"/>
                  </a:cubicBezTo>
                  <a:cubicBezTo>
                    <a:pt x="2" y="512"/>
                    <a:pt x="85" y="401"/>
                    <a:pt x="213" y="360"/>
                  </a:cubicBezTo>
                  <a:cubicBezTo>
                    <a:pt x="229" y="355"/>
                    <a:pt x="245" y="351"/>
                    <a:pt x="262" y="349"/>
                  </a:cubicBezTo>
                  <a:cubicBezTo>
                    <a:pt x="275" y="348"/>
                    <a:pt x="279" y="344"/>
                    <a:pt x="279" y="331"/>
                  </a:cubicBezTo>
                  <a:cubicBezTo>
                    <a:pt x="278" y="232"/>
                    <a:pt x="279" y="133"/>
                    <a:pt x="278" y="33"/>
                  </a:cubicBezTo>
                  <a:cubicBezTo>
                    <a:pt x="278" y="19"/>
                    <a:pt x="282" y="7"/>
                    <a:pt x="295" y="0"/>
                  </a:cubicBezTo>
                  <a:cubicBezTo>
                    <a:pt x="438" y="0"/>
                    <a:pt x="581" y="0"/>
                    <a:pt x="724" y="0"/>
                  </a:cubicBezTo>
                  <a:close/>
                  <a:moveTo>
                    <a:pt x="51" y="622"/>
                  </a:moveTo>
                  <a:cubicBezTo>
                    <a:pt x="61" y="622"/>
                    <a:pt x="67" y="622"/>
                    <a:pt x="74" y="622"/>
                  </a:cubicBezTo>
                  <a:cubicBezTo>
                    <a:pt x="280" y="622"/>
                    <a:pt x="486" y="622"/>
                    <a:pt x="692" y="623"/>
                  </a:cubicBezTo>
                  <a:cubicBezTo>
                    <a:pt x="699" y="623"/>
                    <a:pt x="707" y="623"/>
                    <a:pt x="714" y="624"/>
                  </a:cubicBezTo>
                  <a:cubicBezTo>
                    <a:pt x="726" y="626"/>
                    <a:pt x="732" y="635"/>
                    <a:pt x="732" y="647"/>
                  </a:cubicBezTo>
                  <a:cubicBezTo>
                    <a:pt x="732" y="659"/>
                    <a:pt x="726" y="667"/>
                    <a:pt x="713" y="669"/>
                  </a:cubicBezTo>
                  <a:cubicBezTo>
                    <a:pt x="707" y="670"/>
                    <a:pt x="700" y="670"/>
                    <a:pt x="693" y="670"/>
                  </a:cubicBezTo>
                  <a:cubicBezTo>
                    <a:pt x="485" y="670"/>
                    <a:pt x="278" y="670"/>
                    <a:pt x="70" y="670"/>
                  </a:cubicBezTo>
                  <a:cubicBezTo>
                    <a:pt x="64" y="670"/>
                    <a:pt x="57" y="670"/>
                    <a:pt x="50" y="670"/>
                  </a:cubicBezTo>
                  <a:cubicBezTo>
                    <a:pt x="50" y="677"/>
                    <a:pt x="49" y="681"/>
                    <a:pt x="49" y="684"/>
                  </a:cubicBezTo>
                  <a:cubicBezTo>
                    <a:pt x="49" y="900"/>
                    <a:pt x="49" y="1115"/>
                    <a:pt x="49" y="1331"/>
                  </a:cubicBezTo>
                  <a:cubicBezTo>
                    <a:pt x="49" y="1405"/>
                    <a:pt x="99" y="1453"/>
                    <a:pt x="174" y="1453"/>
                  </a:cubicBezTo>
                  <a:cubicBezTo>
                    <a:pt x="398" y="1453"/>
                    <a:pt x="622" y="1453"/>
                    <a:pt x="846" y="1452"/>
                  </a:cubicBezTo>
                  <a:cubicBezTo>
                    <a:pt x="860" y="1452"/>
                    <a:pt x="876" y="1450"/>
                    <a:pt x="890" y="1446"/>
                  </a:cubicBezTo>
                  <a:cubicBezTo>
                    <a:pt x="929" y="1436"/>
                    <a:pt x="962" y="1397"/>
                    <a:pt x="964" y="1362"/>
                  </a:cubicBezTo>
                  <a:cubicBezTo>
                    <a:pt x="958" y="1362"/>
                    <a:pt x="951" y="1362"/>
                    <a:pt x="945" y="1362"/>
                  </a:cubicBezTo>
                  <a:cubicBezTo>
                    <a:pt x="739" y="1362"/>
                    <a:pt x="532" y="1362"/>
                    <a:pt x="326" y="1362"/>
                  </a:cubicBezTo>
                  <a:cubicBezTo>
                    <a:pt x="318" y="1362"/>
                    <a:pt x="309" y="1364"/>
                    <a:pt x="304" y="1360"/>
                  </a:cubicBezTo>
                  <a:cubicBezTo>
                    <a:pt x="297" y="1355"/>
                    <a:pt x="289" y="1346"/>
                    <a:pt x="287" y="1338"/>
                  </a:cubicBezTo>
                  <a:cubicBezTo>
                    <a:pt x="285" y="1327"/>
                    <a:pt x="293" y="1318"/>
                    <a:pt x="305" y="1315"/>
                  </a:cubicBezTo>
                  <a:cubicBezTo>
                    <a:pt x="312" y="1314"/>
                    <a:pt x="319" y="1314"/>
                    <a:pt x="326" y="1314"/>
                  </a:cubicBezTo>
                  <a:cubicBezTo>
                    <a:pt x="533" y="1314"/>
                    <a:pt x="741" y="1314"/>
                    <a:pt x="948" y="1314"/>
                  </a:cubicBezTo>
                  <a:cubicBezTo>
                    <a:pt x="955" y="1314"/>
                    <a:pt x="962" y="1314"/>
                    <a:pt x="969" y="1314"/>
                  </a:cubicBezTo>
                  <a:cubicBezTo>
                    <a:pt x="969" y="1309"/>
                    <a:pt x="970" y="1307"/>
                    <a:pt x="970" y="1304"/>
                  </a:cubicBezTo>
                  <a:cubicBezTo>
                    <a:pt x="970" y="1085"/>
                    <a:pt x="971" y="866"/>
                    <a:pt x="969" y="647"/>
                  </a:cubicBezTo>
                  <a:cubicBezTo>
                    <a:pt x="968" y="503"/>
                    <a:pt x="858" y="395"/>
                    <a:pt x="715" y="394"/>
                  </a:cubicBezTo>
                  <a:cubicBezTo>
                    <a:pt x="578" y="393"/>
                    <a:pt x="440" y="393"/>
                    <a:pt x="303" y="394"/>
                  </a:cubicBezTo>
                  <a:cubicBezTo>
                    <a:pt x="221" y="395"/>
                    <a:pt x="154" y="428"/>
                    <a:pt x="103" y="492"/>
                  </a:cubicBezTo>
                  <a:cubicBezTo>
                    <a:pt x="73" y="529"/>
                    <a:pt x="56" y="572"/>
                    <a:pt x="51" y="622"/>
                  </a:cubicBezTo>
                  <a:close/>
                  <a:moveTo>
                    <a:pt x="433" y="345"/>
                  </a:moveTo>
                  <a:cubicBezTo>
                    <a:pt x="433" y="311"/>
                    <a:pt x="433" y="278"/>
                    <a:pt x="433" y="246"/>
                  </a:cubicBezTo>
                  <a:cubicBezTo>
                    <a:pt x="433" y="215"/>
                    <a:pt x="440" y="208"/>
                    <a:pt x="470" y="208"/>
                  </a:cubicBezTo>
                  <a:cubicBezTo>
                    <a:pt x="496" y="208"/>
                    <a:pt x="522" y="208"/>
                    <a:pt x="547" y="208"/>
                  </a:cubicBezTo>
                  <a:cubicBezTo>
                    <a:pt x="579" y="208"/>
                    <a:pt x="586" y="214"/>
                    <a:pt x="586" y="246"/>
                  </a:cubicBezTo>
                  <a:cubicBezTo>
                    <a:pt x="586" y="279"/>
                    <a:pt x="586" y="312"/>
                    <a:pt x="586" y="345"/>
                  </a:cubicBezTo>
                  <a:cubicBezTo>
                    <a:pt x="622" y="345"/>
                    <a:pt x="657" y="345"/>
                    <a:pt x="692" y="345"/>
                  </a:cubicBezTo>
                  <a:cubicBezTo>
                    <a:pt x="692" y="245"/>
                    <a:pt x="692" y="147"/>
                    <a:pt x="692" y="49"/>
                  </a:cubicBezTo>
                  <a:cubicBezTo>
                    <a:pt x="569" y="49"/>
                    <a:pt x="448" y="49"/>
                    <a:pt x="327" y="49"/>
                  </a:cubicBezTo>
                  <a:cubicBezTo>
                    <a:pt x="327" y="149"/>
                    <a:pt x="327" y="247"/>
                    <a:pt x="327" y="345"/>
                  </a:cubicBezTo>
                  <a:cubicBezTo>
                    <a:pt x="363" y="345"/>
                    <a:pt x="397" y="345"/>
                    <a:pt x="433" y="345"/>
                  </a:cubicBezTo>
                  <a:close/>
                  <a:moveTo>
                    <a:pt x="830" y="1590"/>
                  </a:moveTo>
                  <a:cubicBezTo>
                    <a:pt x="830" y="1560"/>
                    <a:pt x="830" y="1531"/>
                    <a:pt x="830" y="1501"/>
                  </a:cubicBezTo>
                  <a:cubicBezTo>
                    <a:pt x="616" y="1501"/>
                    <a:pt x="403" y="1501"/>
                    <a:pt x="189" y="1501"/>
                  </a:cubicBezTo>
                  <a:cubicBezTo>
                    <a:pt x="189" y="1531"/>
                    <a:pt x="189" y="1560"/>
                    <a:pt x="189" y="1590"/>
                  </a:cubicBezTo>
                  <a:cubicBezTo>
                    <a:pt x="403" y="1590"/>
                    <a:pt x="616" y="1590"/>
                    <a:pt x="830" y="1590"/>
                  </a:cubicBezTo>
                  <a:close/>
                  <a:moveTo>
                    <a:pt x="483" y="257"/>
                  </a:moveTo>
                  <a:cubicBezTo>
                    <a:pt x="483" y="287"/>
                    <a:pt x="483" y="316"/>
                    <a:pt x="483" y="345"/>
                  </a:cubicBezTo>
                  <a:cubicBezTo>
                    <a:pt x="501" y="345"/>
                    <a:pt x="518" y="345"/>
                    <a:pt x="537" y="345"/>
                  </a:cubicBezTo>
                  <a:cubicBezTo>
                    <a:pt x="537" y="315"/>
                    <a:pt x="537" y="286"/>
                    <a:pt x="537" y="257"/>
                  </a:cubicBezTo>
                  <a:cubicBezTo>
                    <a:pt x="518" y="257"/>
                    <a:pt x="501" y="257"/>
                    <a:pt x="483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46">
              <a:extLst>
                <a:ext uri="{FF2B5EF4-FFF2-40B4-BE49-F238E27FC236}">
                  <a16:creationId xmlns:a16="http://schemas.microsoft.com/office/drawing/2014/main" id="{B2358454-9A31-B139-204F-DE849097E1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7" y="1253"/>
              <a:ext cx="48" cy="67"/>
            </a:xfrm>
            <a:custGeom>
              <a:avLst/>
              <a:gdLst>
                <a:gd name="T0" fmla="*/ 115 w 337"/>
                <a:gd name="T1" fmla="*/ 122 h 473"/>
                <a:gd name="T2" fmla="*/ 145 w 337"/>
                <a:gd name="T3" fmla="*/ 44 h 473"/>
                <a:gd name="T4" fmla="*/ 147 w 337"/>
                <a:gd name="T5" fmla="*/ 30 h 473"/>
                <a:gd name="T6" fmla="*/ 188 w 337"/>
                <a:gd name="T7" fmla="*/ 14 h 473"/>
                <a:gd name="T8" fmla="*/ 324 w 337"/>
                <a:gd name="T9" fmla="*/ 232 h 473"/>
                <a:gd name="T10" fmla="*/ 329 w 337"/>
                <a:gd name="T11" fmla="*/ 342 h 473"/>
                <a:gd name="T12" fmla="*/ 166 w 337"/>
                <a:gd name="T13" fmla="*/ 469 h 473"/>
                <a:gd name="T14" fmla="*/ 10 w 337"/>
                <a:gd name="T15" fmla="*/ 329 h 473"/>
                <a:gd name="T16" fmla="*/ 65 w 337"/>
                <a:gd name="T17" fmla="*/ 115 h 473"/>
                <a:gd name="T18" fmla="*/ 103 w 337"/>
                <a:gd name="T19" fmla="*/ 111 h 473"/>
                <a:gd name="T20" fmla="*/ 115 w 337"/>
                <a:gd name="T21" fmla="*/ 122 h 473"/>
                <a:gd name="T22" fmla="*/ 90 w 337"/>
                <a:gd name="T23" fmla="*/ 167 h 473"/>
                <a:gd name="T24" fmla="*/ 62 w 337"/>
                <a:gd name="T25" fmla="*/ 340 h 473"/>
                <a:gd name="T26" fmla="*/ 185 w 337"/>
                <a:gd name="T27" fmla="*/ 421 h 473"/>
                <a:gd name="T28" fmla="*/ 283 w 337"/>
                <a:gd name="T29" fmla="*/ 322 h 473"/>
                <a:gd name="T30" fmla="*/ 254 w 337"/>
                <a:gd name="T31" fmla="*/ 171 h 473"/>
                <a:gd name="T32" fmla="*/ 188 w 337"/>
                <a:gd name="T33" fmla="*/ 77 h 473"/>
                <a:gd name="T34" fmla="*/ 183 w 337"/>
                <a:gd name="T35" fmla="*/ 92 h 473"/>
                <a:gd name="T36" fmla="*/ 138 w 337"/>
                <a:gd name="T37" fmla="*/ 170 h 473"/>
                <a:gd name="T38" fmla="*/ 102 w 337"/>
                <a:gd name="T39" fmla="*/ 177 h 473"/>
                <a:gd name="T40" fmla="*/ 90 w 337"/>
                <a:gd name="T41" fmla="*/ 167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7" h="473">
                  <a:moveTo>
                    <a:pt x="115" y="122"/>
                  </a:moveTo>
                  <a:cubicBezTo>
                    <a:pt x="131" y="98"/>
                    <a:pt x="141" y="72"/>
                    <a:pt x="145" y="44"/>
                  </a:cubicBezTo>
                  <a:cubicBezTo>
                    <a:pt x="145" y="40"/>
                    <a:pt x="146" y="35"/>
                    <a:pt x="147" y="30"/>
                  </a:cubicBezTo>
                  <a:cubicBezTo>
                    <a:pt x="151" y="7"/>
                    <a:pt x="169" y="0"/>
                    <a:pt x="188" y="14"/>
                  </a:cubicBezTo>
                  <a:cubicBezTo>
                    <a:pt x="261" y="69"/>
                    <a:pt x="306" y="142"/>
                    <a:pt x="324" y="232"/>
                  </a:cubicBezTo>
                  <a:cubicBezTo>
                    <a:pt x="331" y="268"/>
                    <a:pt x="337" y="305"/>
                    <a:pt x="329" y="342"/>
                  </a:cubicBezTo>
                  <a:cubicBezTo>
                    <a:pt x="311" y="419"/>
                    <a:pt x="242" y="473"/>
                    <a:pt x="166" y="469"/>
                  </a:cubicBezTo>
                  <a:cubicBezTo>
                    <a:pt x="85" y="465"/>
                    <a:pt x="21" y="409"/>
                    <a:pt x="10" y="329"/>
                  </a:cubicBezTo>
                  <a:cubicBezTo>
                    <a:pt x="0" y="251"/>
                    <a:pt x="23" y="180"/>
                    <a:pt x="65" y="115"/>
                  </a:cubicBezTo>
                  <a:cubicBezTo>
                    <a:pt x="74" y="101"/>
                    <a:pt x="89" y="100"/>
                    <a:pt x="103" y="111"/>
                  </a:cubicBezTo>
                  <a:cubicBezTo>
                    <a:pt x="107" y="114"/>
                    <a:pt x="110" y="118"/>
                    <a:pt x="115" y="122"/>
                  </a:cubicBezTo>
                  <a:close/>
                  <a:moveTo>
                    <a:pt x="90" y="167"/>
                  </a:moveTo>
                  <a:cubicBezTo>
                    <a:pt x="62" y="223"/>
                    <a:pt x="46" y="279"/>
                    <a:pt x="62" y="340"/>
                  </a:cubicBezTo>
                  <a:cubicBezTo>
                    <a:pt x="75" y="393"/>
                    <a:pt x="127" y="426"/>
                    <a:pt x="185" y="421"/>
                  </a:cubicBezTo>
                  <a:cubicBezTo>
                    <a:pt x="234" y="416"/>
                    <a:pt x="279" y="373"/>
                    <a:pt x="283" y="322"/>
                  </a:cubicBezTo>
                  <a:cubicBezTo>
                    <a:pt x="287" y="270"/>
                    <a:pt x="276" y="219"/>
                    <a:pt x="254" y="171"/>
                  </a:cubicBezTo>
                  <a:cubicBezTo>
                    <a:pt x="239" y="136"/>
                    <a:pt x="217" y="105"/>
                    <a:pt x="188" y="77"/>
                  </a:cubicBezTo>
                  <a:cubicBezTo>
                    <a:pt x="186" y="83"/>
                    <a:pt x="185" y="88"/>
                    <a:pt x="183" y="92"/>
                  </a:cubicBezTo>
                  <a:cubicBezTo>
                    <a:pt x="168" y="118"/>
                    <a:pt x="154" y="145"/>
                    <a:pt x="138" y="170"/>
                  </a:cubicBezTo>
                  <a:cubicBezTo>
                    <a:pt x="128" y="185"/>
                    <a:pt x="115" y="186"/>
                    <a:pt x="102" y="177"/>
                  </a:cubicBezTo>
                  <a:cubicBezTo>
                    <a:pt x="98" y="174"/>
                    <a:pt x="95" y="171"/>
                    <a:pt x="90" y="1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47">
              <a:extLst>
                <a:ext uri="{FF2B5EF4-FFF2-40B4-BE49-F238E27FC236}">
                  <a16:creationId xmlns:a16="http://schemas.microsoft.com/office/drawing/2014/main" id="{58E63D52-4278-846E-698A-315BD3C43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" y="1234"/>
              <a:ext cx="17" cy="7"/>
            </a:xfrm>
            <a:custGeom>
              <a:avLst/>
              <a:gdLst>
                <a:gd name="T0" fmla="*/ 59 w 116"/>
                <a:gd name="T1" fmla="*/ 48 h 49"/>
                <a:gd name="T2" fmla="*/ 22 w 116"/>
                <a:gd name="T3" fmla="*/ 48 h 49"/>
                <a:gd name="T4" fmla="*/ 0 w 116"/>
                <a:gd name="T5" fmla="*/ 25 h 49"/>
                <a:gd name="T6" fmla="*/ 22 w 116"/>
                <a:gd name="T7" fmla="*/ 1 h 49"/>
                <a:gd name="T8" fmla="*/ 95 w 116"/>
                <a:gd name="T9" fmla="*/ 2 h 49"/>
                <a:gd name="T10" fmla="*/ 116 w 116"/>
                <a:gd name="T11" fmla="*/ 25 h 49"/>
                <a:gd name="T12" fmla="*/ 94 w 116"/>
                <a:gd name="T13" fmla="*/ 48 h 49"/>
                <a:gd name="T14" fmla="*/ 59 w 116"/>
                <a:gd name="T15" fmla="*/ 48 h 49"/>
                <a:gd name="T16" fmla="*/ 59 w 116"/>
                <a:gd name="T17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9">
                  <a:moveTo>
                    <a:pt x="59" y="48"/>
                  </a:moveTo>
                  <a:cubicBezTo>
                    <a:pt x="47" y="48"/>
                    <a:pt x="34" y="49"/>
                    <a:pt x="22" y="48"/>
                  </a:cubicBezTo>
                  <a:cubicBezTo>
                    <a:pt x="8" y="47"/>
                    <a:pt x="1" y="38"/>
                    <a:pt x="0" y="25"/>
                  </a:cubicBezTo>
                  <a:cubicBezTo>
                    <a:pt x="0" y="11"/>
                    <a:pt x="8" y="2"/>
                    <a:pt x="22" y="1"/>
                  </a:cubicBezTo>
                  <a:cubicBezTo>
                    <a:pt x="46" y="1"/>
                    <a:pt x="71" y="0"/>
                    <a:pt x="95" y="2"/>
                  </a:cubicBezTo>
                  <a:cubicBezTo>
                    <a:pt x="109" y="2"/>
                    <a:pt x="116" y="11"/>
                    <a:pt x="116" y="25"/>
                  </a:cubicBezTo>
                  <a:cubicBezTo>
                    <a:pt x="116" y="39"/>
                    <a:pt x="107" y="47"/>
                    <a:pt x="94" y="48"/>
                  </a:cubicBezTo>
                  <a:cubicBezTo>
                    <a:pt x="82" y="49"/>
                    <a:pt x="71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48">
              <a:extLst>
                <a:ext uri="{FF2B5EF4-FFF2-40B4-BE49-F238E27FC236}">
                  <a16:creationId xmlns:a16="http://schemas.microsoft.com/office/drawing/2014/main" id="{D3763E18-49E1-EF03-5AB5-FDD4180F0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4" y="1333"/>
              <a:ext cx="16" cy="6"/>
            </a:xfrm>
            <a:custGeom>
              <a:avLst/>
              <a:gdLst>
                <a:gd name="T0" fmla="*/ 59 w 116"/>
                <a:gd name="T1" fmla="*/ 1 h 48"/>
                <a:gd name="T2" fmla="*/ 92 w 116"/>
                <a:gd name="T3" fmla="*/ 1 h 48"/>
                <a:gd name="T4" fmla="*/ 116 w 116"/>
                <a:gd name="T5" fmla="*/ 24 h 48"/>
                <a:gd name="T6" fmla="*/ 94 w 116"/>
                <a:gd name="T7" fmla="*/ 47 h 48"/>
                <a:gd name="T8" fmla="*/ 21 w 116"/>
                <a:gd name="T9" fmla="*/ 47 h 48"/>
                <a:gd name="T10" fmla="*/ 0 w 116"/>
                <a:gd name="T11" fmla="*/ 24 h 48"/>
                <a:gd name="T12" fmla="*/ 22 w 116"/>
                <a:gd name="T13" fmla="*/ 1 h 48"/>
                <a:gd name="T14" fmla="*/ 59 w 116"/>
                <a:gd name="T15" fmla="*/ 1 h 48"/>
                <a:gd name="T16" fmla="*/ 59 w 116"/>
                <a:gd name="T17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8">
                  <a:moveTo>
                    <a:pt x="59" y="1"/>
                  </a:moveTo>
                  <a:cubicBezTo>
                    <a:pt x="70" y="1"/>
                    <a:pt x="81" y="0"/>
                    <a:pt x="92" y="1"/>
                  </a:cubicBezTo>
                  <a:cubicBezTo>
                    <a:pt x="107" y="2"/>
                    <a:pt x="116" y="10"/>
                    <a:pt x="116" y="24"/>
                  </a:cubicBezTo>
                  <a:cubicBezTo>
                    <a:pt x="115" y="38"/>
                    <a:pt x="108" y="47"/>
                    <a:pt x="94" y="47"/>
                  </a:cubicBezTo>
                  <a:cubicBezTo>
                    <a:pt x="70" y="48"/>
                    <a:pt x="45" y="48"/>
                    <a:pt x="21" y="47"/>
                  </a:cubicBezTo>
                  <a:cubicBezTo>
                    <a:pt x="7" y="47"/>
                    <a:pt x="0" y="38"/>
                    <a:pt x="0" y="24"/>
                  </a:cubicBezTo>
                  <a:cubicBezTo>
                    <a:pt x="0" y="10"/>
                    <a:pt x="8" y="2"/>
                    <a:pt x="22" y="1"/>
                  </a:cubicBezTo>
                  <a:cubicBezTo>
                    <a:pt x="34" y="0"/>
                    <a:pt x="46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7" name="Group 51">
            <a:extLst>
              <a:ext uri="{FF2B5EF4-FFF2-40B4-BE49-F238E27FC236}">
                <a16:creationId xmlns:a16="http://schemas.microsoft.com/office/drawing/2014/main" id="{72E9A91B-699F-24DD-4C69-0FEA20A0C55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30922" y="3074767"/>
            <a:ext cx="377825" cy="303213"/>
            <a:chOff x="5984" y="2320"/>
            <a:chExt cx="238" cy="191"/>
          </a:xfrm>
          <a:solidFill>
            <a:srgbClr val="F47920"/>
          </a:solidFill>
        </p:grpSpPr>
        <p:sp>
          <p:nvSpPr>
            <p:cNvPr id="68" name="Freeform 52">
              <a:extLst>
                <a:ext uri="{FF2B5EF4-FFF2-40B4-BE49-F238E27FC236}">
                  <a16:creationId xmlns:a16="http://schemas.microsoft.com/office/drawing/2014/main" id="{1F6F9FA2-FCBE-6E56-0CA0-4120910585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84" y="2320"/>
              <a:ext cx="238" cy="191"/>
            </a:xfrm>
            <a:custGeom>
              <a:avLst/>
              <a:gdLst>
                <a:gd name="T0" fmla="*/ 37 w 1639"/>
                <a:gd name="T1" fmla="*/ 27 h 1311"/>
                <a:gd name="T2" fmla="*/ 819 w 1639"/>
                <a:gd name="T3" fmla="*/ 64 h 1311"/>
                <a:gd name="T4" fmla="*/ 775 w 1639"/>
                <a:gd name="T5" fmla="*/ 209 h 1311"/>
                <a:gd name="T6" fmla="*/ 765 w 1639"/>
                <a:gd name="T7" fmla="*/ 715 h 1311"/>
                <a:gd name="T8" fmla="*/ 781 w 1639"/>
                <a:gd name="T9" fmla="*/ 710 h 1311"/>
                <a:gd name="T10" fmla="*/ 1554 w 1639"/>
                <a:gd name="T11" fmla="*/ 10 h 1311"/>
                <a:gd name="T12" fmla="*/ 1639 w 1639"/>
                <a:gd name="T13" fmla="*/ 98 h 1311"/>
                <a:gd name="T14" fmla="*/ 1586 w 1639"/>
                <a:gd name="T15" fmla="*/ 214 h 1311"/>
                <a:gd name="T16" fmla="*/ 928 w 1639"/>
                <a:gd name="T17" fmla="*/ 888 h 1311"/>
                <a:gd name="T18" fmla="*/ 929 w 1639"/>
                <a:gd name="T19" fmla="*/ 1256 h 1311"/>
                <a:gd name="T20" fmla="*/ 1430 w 1639"/>
                <a:gd name="T21" fmla="*/ 1256 h 1311"/>
                <a:gd name="T22" fmla="*/ 1475 w 1639"/>
                <a:gd name="T23" fmla="*/ 1282 h 1311"/>
                <a:gd name="T24" fmla="*/ 1435 w 1639"/>
                <a:gd name="T25" fmla="*/ 1311 h 1311"/>
                <a:gd name="T26" fmla="*/ 0 w 1639"/>
                <a:gd name="T27" fmla="*/ 1292 h 1311"/>
                <a:gd name="T28" fmla="*/ 55 w 1639"/>
                <a:gd name="T29" fmla="*/ 1256 h 1311"/>
                <a:gd name="T30" fmla="*/ 55 w 1639"/>
                <a:gd name="T31" fmla="*/ 230 h 1311"/>
                <a:gd name="T32" fmla="*/ 50 w 1639"/>
                <a:gd name="T33" fmla="*/ 211 h 1311"/>
                <a:gd name="T34" fmla="*/ 0 w 1639"/>
                <a:gd name="T35" fmla="*/ 47 h 1311"/>
                <a:gd name="T36" fmla="*/ 111 w 1639"/>
                <a:gd name="T37" fmla="*/ 219 h 1311"/>
                <a:gd name="T38" fmla="*/ 710 w 1639"/>
                <a:gd name="T39" fmla="*/ 1255 h 1311"/>
                <a:gd name="T40" fmla="*/ 55 w 1639"/>
                <a:gd name="T41" fmla="*/ 83 h 1311"/>
                <a:gd name="T42" fmla="*/ 96 w 1639"/>
                <a:gd name="T43" fmla="*/ 163 h 1311"/>
                <a:gd name="T44" fmla="*/ 737 w 1639"/>
                <a:gd name="T45" fmla="*/ 163 h 1311"/>
                <a:gd name="T46" fmla="*/ 765 w 1639"/>
                <a:gd name="T47" fmla="*/ 83 h 1311"/>
                <a:gd name="T48" fmla="*/ 874 w 1639"/>
                <a:gd name="T49" fmla="*/ 1255 h 1311"/>
                <a:gd name="T50" fmla="*/ 874 w 1639"/>
                <a:gd name="T51" fmla="*/ 855 h 1311"/>
                <a:gd name="T52" fmla="*/ 796 w 1639"/>
                <a:gd name="T53" fmla="*/ 770 h 1311"/>
                <a:gd name="T54" fmla="*/ 765 w 1639"/>
                <a:gd name="T55" fmla="*/ 1245 h 1311"/>
                <a:gd name="T56" fmla="*/ 874 w 1639"/>
                <a:gd name="T57" fmla="*/ 1255 h 1311"/>
                <a:gd name="T58" fmla="*/ 1305 w 1639"/>
                <a:gd name="T59" fmla="*/ 263 h 1311"/>
                <a:gd name="T60" fmla="*/ 1202 w 1639"/>
                <a:gd name="T61" fmla="*/ 377 h 1311"/>
                <a:gd name="T62" fmla="*/ 1202 w 1639"/>
                <a:gd name="T63" fmla="*/ 517 h 1311"/>
                <a:gd name="T64" fmla="*/ 1305 w 1639"/>
                <a:gd name="T65" fmla="*/ 417 h 1311"/>
                <a:gd name="T66" fmla="*/ 1311 w 1639"/>
                <a:gd name="T67" fmla="*/ 318 h 1311"/>
                <a:gd name="T68" fmla="*/ 1366 w 1639"/>
                <a:gd name="T69" fmla="*/ 352 h 1311"/>
                <a:gd name="T70" fmla="*/ 1470 w 1639"/>
                <a:gd name="T71" fmla="*/ 252 h 1311"/>
                <a:gd name="T72" fmla="*/ 1475 w 1639"/>
                <a:gd name="T73" fmla="*/ 94 h 1311"/>
                <a:gd name="T74" fmla="*/ 1423 w 1639"/>
                <a:gd name="T75" fmla="*/ 145 h 1311"/>
                <a:gd name="T76" fmla="*/ 1366 w 1639"/>
                <a:gd name="T77" fmla="*/ 282 h 1311"/>
                <a:gd name="T78" fmla="*/ 1147 w 1639"/>
                <a:gd name="T79" fmla="*/ 422 h 1311"/>
                <a:gd name="T80" fmla="*/ 1038 w 1639"/>
                <a:gd name="T81" fmla="*/ 542 h 1311"/>
                <a:gd name="T82" fmla="*/ 1039 w 1639"/>
                <a:gd name="T83" fmla="*/ 683 h 1311"/>
                <a:gd name="T84" fmla="*/ 1147 w 1639"/>
                <a:gd name="T85" fmla="*/ 571 h 1311"/>
                <a:gd name="T86" fmla="*/ 983 w 1639"/>
                <a:gd name="T87" fmla="*/ 591 h 1311"/>
                <a:gd name="T88" fmla="*/ 927 w 1639"/>
                <a:gd name="T89" fmla="*/ 797 h 1311"/>
                <a:gd name="T90" fmla="*/ 983 w 1639"/>
                <a:gd name="T91" fmla="*/ 733 h 1311"/>
                <a:gd name="T92" fmla="*/ 1531 w 1639"/>
                <a:gd name="T93" fmla="*/ 188 h 1311"/>
                <a:gd name="T94" fmla="*/ 1578 w 1639"/>
                <a:gd name="T95" fmla="*/ 92 h 1311"/>
                <a:gd name="T96" fmla="*/ 1531 w 1639"/>
                <a:gd name="T97" fmla="*/ 188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39" h="1311">
                  <a:moveTo>
                    <a:pt x="0" y="47"/>
                  </a:moveTo>
                  <a:cubicBezTo>
                    <a:pt x="7" y="32"/>
                    <a:pt x="20" y="27"/>
                    <a:pt x="37" y="27"/>
                  </a:cubicBezTo>
                  <a:cubicBezTo>
                    <a:pt x="285" y="27"/>
                    <a:pt x="534" y="27"/>
                    <a:pt x="783" y="27"/>
                  </a:cubicBezTo>
                  <a:cubicBezTo>
                    <a:pt x="811" y="27"/>
                    <a:pt x="819" y="36"/>
                    <a:pt x="819" y="64"/>
                  </a:cubicBezTo>
                  <a:cubicBezTo>
                    <a:pt x="820" y="87"/>
                    <a:pt x="820" y="111"/>
                    <a:pt x="819" y="134"/>
                  </a:cubicBezTo>
                  <a:cubicBezTo>
                    <a:pt x="819" y="167"/>
                    <a:pt x="804" y="192"/>
                    <a:pt x="775" y="209"/>
                  </a:cubicBezTo>
                  <a:cubicBezTo>
                    <a:pt x="770" y="212"/>
                    <a:pt x="765" y="219"/>
                    <a:pt x="765" y="224"/>
                  </a:cubicBezTo>
                  <a:cubicBezTo>
                    <a:pt x="765" y="388"/>
                    <a:pt x="765" y="551"/>
                    <a:pt x="765" y="715"/>
                  </a:cubicBezTo>
                  <a:cubicBezTo>
                    <a:pt x="765" y="717"/>
                    <a:pt x="765" y="719"/>
                    <a:pt x="766" y="724"/>
                  </a:cubicBezTo>
                  <a:cubicBezTo>
                    <a:pt x="772" y="718"/>
                    <a:pt x="776" y="714"/>
                    <a:pt x="781" y="710"/>
                  </a:cubicBezTo>
                  <a:cubicBezTo>
                    <a:pt x="1002" y="489"/>
                    <a:pt x="1223" y="267"/>
                    <a:pt x="1444" y="46"/>
                  </a:cubicBezTo>
                  <a:cubicBezTo>
                    <a:pt x="1475" y="15"/>
                    <a:pt x="1511" y="0"/>
                    <a:pt x="1554" y="10"/>
                  </a:cubicBezTo>
                  <a:cubicBezTo>
                    <a:pt x="1598" y="20"/>
                    <a:pt x="1623" y="48"/>
                    <a:pt x="1635" y="90"/>
                  </a:cubicBezTo>
                  <a:cubicBezTo>
                    <a:pt x="1636" y="93"/>
                    <a:pt x="1638" y="95"/>
                    <a:pt x="1639" y="98"/>
                  </a:cubicBezTo>
                  <a:cubicBezTo>
                    <a:pt x="1639" y="109"/>
                    <a:pt x="1639" y="120"/>
                    <a:pt x="1639" y="130"/>
                  </a:cubicBezTo>
                  <a:cubicBezTo>
                    <a:pt x="1632" y="165"/>
                    <a:pt x="1610" y="190"/>
                    <a:pt x="1586" y="214"/>
                  </a:cubicBezTo>
                  <a:cubicBezTo>
                    <a:pt x="1371" y="429"/>
                    <a:pt x="1156" y="644"/>
                    <a:pt x="941" y="858"/>
                  </a:cubicBezTo>
                  <a:cubicBezTo>
                    <a:pt x="932" y="867"/>
                    <a:pt x="928" y="875"/>
                    <a:pt x="928" y="888"/>
                  </a:cubicBezTo>
                  <a:cubicBezTo>
                    <a:pt x="929" y="1004"/>
                    <a:pt x="929" y="1120"/>
                    <a:pt x="929" y="1236"/>
                  </a:cubicBezTo>
                  <a:cubicBezTo>
                    <a:pt x="929" y="1242"/>
                    <a:pt x="929" y="1248"/>
                    <a:pt x="929" y="1256"/>
                  </a:cubicBezTo>
                  <a:cubicBezTo>
                    <a:pt x="936" y="1256"/>
                    <a:pt x="942" y="1256"/>
                    <a:pt x="948" y="1256"/>
                  </a:cubicBezTo>
                  <a:cubicBezTo>
                    <a:pt x="1109" y="1256"/>
                    <a:pt x="1269" y="1256"/>
                    <a:pt x="1430" y="1256"/>
                  </a:cubicBezTo>
                  <a:cubicBezTo>
                    <a:pt x="1436" y="1256"/>
                    <a:pt x="1442" y="1256"/>
                    <a:pt x="1447" y="1256"/>
                  </a:cubicBezTo>
                  <a:cubicBezTo>
                    <a:pt x="1463" y="1258"/>
                    <a:pt x="1474" y="1268"/>
                    <a:pt x="1475" y="1282"/>
                  </a:cubicBezTo>
                  <a:cubicBezTo>
                    <a:pt x="1475" y="1296"/>
                    <a:pt x="1465" y="1307"/>
                    <a:pt x="1451" y="1310"/>
                  </a:cubicBezTo>
                  <a:cubicBezTo>
                    <a:pt x="1445" y="1311"/>
                    <a:pt x="1440" y="1311"/>
                    <a:pt x="1435" y="1311"/>
                  </a:cubicBezTo>
                  <a:cubicBezTo>
                    <a:pt x="970" y="1311"/>
                    <a:pt x="506" y="1311"/>
                    <a:pt x="41" y="1311"/>
                  </a:cubicBezTo>
                  <a:cubicBezTo>
                    <a:pt x="24" y="1311"/>
                    <a:pt x="10" y="1307"/>
                    <a:pt x="0" y="1292"/>
                  </a:cubicBezTo>
                  <a:cubicBezTo>
                    <a:pt x="0" y="1287"/>
                    <a:pt x="0" y="1281"/>
                    <a:pt x="0" y="1276"/>
                  </a:cubicBezTo>
                  <a:cubicBezTo>
                    <a:pt x="11" y="1251"/>
                    <a:pt x="34" y="1257"/>
                    <a:pt x="55" y="1256"/>
                  </a:cubicBezTo>
                  <a:cubicBezTo>
                    <a:pt x="55" y="1248"/>
                    <a:pt x="55" y="1242"/>
                    <a:pt x="55" y="1237"/>
                  </a:cubicBezTo>
                  <a:cubicBezTo>
                    <a:pt x="55" y="901"/>
                    <a:pt x="55" y="566"/>
                    <a:pt x="55" y="230"/>
                  </a:cubicBezTo>
                  <a:cubicBezTo>
                    <a:pt x="55" y="226"/>
                    <a:pt x="55" y="223"/>
                    <a:pt x="54" y="219"/>
                  </a:cubicBezTo>
                  <a:cubicBezTo>
                    <a:pt x="54" y="216"/>
                    <a:pt x="52" y="212"/>
                    <a:pt x="50" y="211"/>
                  </a:cubicBezTo>
                  <a:cubicBezTo>
                    <a:pt x="23" y="200"/>
                    <a:pt x="10" y="178"/>
                    <a:pt x="0" y="153"/>
                  </a:cubicBezTo>
                  <a:cubicBezTo>
                    <a:pt x="0" y="118"/>
                    <a:pt x="0" y="82"/>
                    <a:pt x="0" y="47"/>
                  </a:cubicBezTo>
                  <a:close/>
                  <a:moveTo>
                    <a:pt x="710" y="219"/>
                  </a:moveTo>
                  <a:cubicBezTo>
                    <a:pt x="509" y="219"/>
                    <a:pt x="310" y="219"/>
                    <a:pt x="111" y="219"/>
                  </a:cubicBezTo>
                  <a:cubicBezTo>
                    <a:pt x="111" y="566"/>
                    <a:pt x="111" y="910"/>
                    <a:pt x="111" y="1255"/>
                  </a:cubicBezTo>
                  <a:cubicBezTo>
                    <a:pt x="311" y="1255"/>
                    <a:pt x="510" y="1255"/>
                    <a:pt x="710" y="1255"/>
                  </a:cubicBezTo>
                  <a:cubicBezTo>
                    <a:pt x="710" y="909"/>
                    <a:pt x="710" y="565"/>
                    <a:pt x="710" y="219"/>
                  </a:cubicBezTo>
                  <a:close/>
                  <a:moveTo>
                    <a:pt x="55" y="83"/>
                  </a:moveTo>
                  <a:cubicBezTo>
                    <a:pt x="55" y="96"/>
                    <a:pt x="55" y="109"/>
                    <a:pt x="55" y="121"/>
                  </a:cubicBezTo>
                  <a:cubicBezTo>
                    <a:pt x="55" y="156"/>
                    <a:pt x="62" y="163"/>
                    <a:pt x="96" y="163"/>
                  </a:cubicBezTo>
                  <a:cubicBezTo>
                    <a:pt x="305" y="163"/>
                    <a:pt x="514" y="163"/>
                    <a:pt x="723" y="163"/>
                  </a:cubicBezTo>
                  <a:cubicBezTo>
                    <a:pt x="728" y="163"/>
                    <a:pt x="733" y="163"/>
                    <a:pt x="737" y="163"/>
                  </a:cubicBezTo>
                  <a:cubicBezTo>
                    <a:pt x="753" y="162"/>
                    <a:pt x="763" y="153"/>
                    <a:pt x="764" y="138"/>
                  </a:cubicBezTo>
                  <a:cubicBezTo>
                    <a:pt x="766" y="120"/>
                    <a:pt x="765" y="102"/>
                    <a:pt x="765" y="83"/>
                  </a:cubicBezTo>
                  <a:cubicBezTo>
                    <a:pt x="528" y="83"/>
                    <a:pt x="292" y="83"/>
                    <a:pt x="55" y="83"/>
                  </a:cubicBezTo>
                  <a:close/>
                  <a:moveTo>
                    <a:pt x="874" y="1255"/>
                  </a:moveTo>
                  <a:cubicBezTo>
                    <a:pt x="874" y="1248"/>
                    <a:pt x="874" y="1241"/>
                    <a:pt x="874" y="1235"/>
                  </a:cubicBezTo>
                  <a:cubicBezTo>
                    <a:pt x="874" y="1108"/>
                    <a:pt x="874" y="982"/>
                    <a:pt x="874" y="855"/>
                  </a:cubicBezTo>
                  <a:cubicBezTo>
                    <a:pt x="874" y="841"/>
                    <a:pt x="875" y="828"/>
                    <a:pt x="874" y="815"/>
                  </a:cubicBezTo>
                  <a:cubicBezTo>
                    <a:pt x="871" y="777"/>
                    <a:pt x="831" y="753"/>
                    <a:pt x="796" y="770"/>
                  </a:cubicBezTo>
                  <a:cubicBezTo>
                    <a:pt x="775" y="780"/>
                    <a:pt x="765" y="798"/>
                    <a:pt x="765" y="821"/>
                  </a:cubicBezTo>
                  <a:cubicBezTo>
                    <a:pt x="765" y="963"/>
                    <a:pt x="765" y="1104"/>
                    <a:pt x="765" y="1245"/>
                  </a:cubicBezTo>
                  <a:cubicBezTo>
                    <a:pt x="765" y="1248"/>
                    <a:pt x="766" y="1251"/>
                    <a:pt x="766" y="1255"/>
                  </a:cubicBezTo>
                  <a:cubicBezTo>
                    <a:pt x="801" y="1255"/>
                    <a:pt x="836" y="1255"/>
                    <a:pt x="874" y="1255"/>
                  </a:cubicBezTo>
                  <a:close/>
                  <a:moveTo>
                    <a:pt x="1311" y="260"/>
                  </a:moveTo>
                  <a:cubicBezTo>
                    <a:pt x="1308" y="262"/>
                    <a:pt x="1306" y="262"/>
                    <a:pt x="1305" y="263"/>
                  </a:cubicBezTo>
                  <a:cubicBezTo>
                    <a:pt x="1273" y="295"/>
                    <a:pt x="1240" y="328"/>
                    <a:pt x="1208" y="360"/>
                  </a:cubicBezTo>
                  <a:cubicBezTo>
                    <a:pt x="1204" y="364"/>
                    <a:pt x="1202" y="372"/>
                    <a:pt x="1202" y="377"/>
                  </a:cubicBezTo>
                  <a:cubicBezTo>
                    <a:pt x="1201" y="407"/>
                    <a:pt x="1202" y="436"/>
                    <a:pt x="1202" y="465"/>
                  </a:cubicBezTo>
                  <a:cubicBezTo>
                    <a:pt x="1202" y="482"/>
                    <a:pt x="1202" y="499"/>
                    <a:pt x="1202" y="517"/>
                  </a:cubicBezTo>
                  <a:cubicBezTo>
                    <a:pt x="1205" y="516"/>
                    <a:pt x="1207" y="515"/>
                    <a:pt x="1208" y="514"/>
                  </a:cubicBezTo>
                  <a:cubicBezTo>
                    <a:pt x="1240" y="482"/>
                    <a:pt x="1273" y="450"/>
                    <a:pt x="1305" y="417"/>
                  </a:cubicBezTo>
                  <a:cubicBezTo>
                    <a:pt x="1309" y="413"/>
                    <a:pt x="1311" y="405"/>
                    <a:pt x="1311" y="400"/>
                  </a:cubicBezTo>
                  <a:cubicBezTo>
                    <a:pt x="1312" y="373"/>
                    <a:pt x="1311" y="345"/>
                    <a:pt x="1311" y="318"/>
                  </a:cubicBezTo>
                  <a:cubicBezTo>
                    <a:pt x="1311" y="299"/>
                    <a:pt x="1311" y="280"/>
                    <a:pt x="1311" y="260"/>
                  </a:cubicBezTo>
                  <a:close/>
                  <a:moveTo>
                    <a:pt x="1366" y="352"/>
                  </a:moveTo>
                  <a:cubicBezTo>
                    <a:pt x="1367" y="352"/>
                    <a:pt x="1369" y="352"/>
                    <a:pt x="1370" y="353"/>
                  </a:cubicBezTo>
                  <a:cubicBezTo>
                    <a:pt x="1403" y="319"/>
                    <a:pt x="1437" y="286"/>
                    <a:pt x="1470" y="252"/>
                  </a:cubicBezTo>
                  <a:cubicBezTo>
                    <a:pt x="1473" y="249"/>
                    <a:pt x="1475" y="246"/>
                    <a:pt x="1475" y="242"/>
                  </a:cubicBezTo>
                  <a:cubicBezTo>
                    <a:pt x="1475" y="194"/>
                    <a:pt x="1475" y="146"/>
                    <a:pt x="1475" y="94"/>
                  </a:cubicBezTo>
                  <a:cubicBezTo>
                    <a:pt x="1469" y="100"/>
                    <a:pt x="1466" y="102"/>
                    <a:pt x="1463" y="105"/>
                  </a:cubicBezTo>
                  <a:cubicBezTo>
                    <a:pt x="1449" y="119"/>
                    <a:pt x="1436" y="132"/>
                    <a:pt x="1423" y="145"/>
                  </a:cubicBezTo>
                  <a:cubicBezTo>
                    <a:pt x="1404" y="164"/>
                    <a:pt x="1378" y="180"/>
                    <a:pt x="1369" y="203"/>
                  </a:cubicBezTo>
                  <a:cubicBezTo>
                    <a:pt x="1359" y="226"/>
                    <a:pt x="1366" y="255"/>
                    <a:pt x="1366" y="282"/>
                  </a:cubicBezTo>
                  <a:cubicBezTo>
                    <a:pt x="1366" y="305"/>
                    <a:pt x="1366" y="328"/>
                    <a:pt x="1366" y="352"/>
                  </a:cubicBezTo>
                  <a:close/>
                  <a:moveTo>
                    <a:pt x="1147" y="422"/>
                  </a:moveTo>
                  <a:cubicBezTo>
                    <a:pt x="1110" y="459"/>
                    <a:pt x="1076" y="492"/>
                    <a:pt x="1042" y="526"/>
                  </a:cubicBezTo>
                  <a:cubicBezTo>
                    <a:pt x="1039" y="530"/>
                    <a:pt x="1038" y="537"/>
                    <a:pt x="1038" y="542"/>
                  </a:cubicBezTo>
                  <a:cubicBezTo>
                    <a:pt x="1038" y="584"/>
                    <a:pt x="1038" y="626"/>
                    <a:pt x="1038" y="669"/>
                  </a:cubicBezTo>
                  <a:cubicBezTo>
                    <a:pt x="1038" y="672"/>
                    <a:pt x="1039" y="676"/>
                    <a:pt x="1039" y="683"/>
                  </a:cubicBezTo>
                  <a:cubicBezTo>
                    <a:pt x="1075" y="647"/>
                    <a:pt x="1109" y="613"/>
                    <a:pt x="1143" y="579"/>
                  </a:cubicBezTo>
                  <a:cubicBezTo>
                    <a:pt x="1145" y="577"/>
                    <a:pt x="1147" y="574"/>
                    <a:pt x="1147" y="571"/>
                  </a:cubicBezTo>
                  <a:cubicBezTo>
                    <a:pt x="1147" y="523"/>
                    <a:pt x="1147" y="474"/>
                    <a:pt x="1147" y="422"/>
                  </a:cubicBezTo>
                  <a:close/>
                  <a:moveTo>
                    <a:pt x="983" y="591"/>
                  </a:moveTo>
                  <a:cubicBezTo>
                    <a:pt x="941" y="633"/>
                    <a:pt x="899" y="675"/>
                    <a:pt x="857" y="717"/>
                  </a:cubicBezTo>
                  <a:cubicBezTo>
                    <a:pt x="892" y="730"/>
                    <a:pt x="915" y="756"/>
                    <a:pt x="927" y="797"/>
                  </a:cubicBezTo>
                  <a:cubicBezTo>
                    <a:pt x="946" y="778"/>
                    <a:pt x="962" y="761"/>
                    <a:pt x="979" y="743"/>
                  </a:cubicBezTo>
                  <a:cubicBezTo>
                    <a:pt x="981" y="741"/>
                    <a:pt x="983" y="737"/>
                    <a:pt x="983" y="733"/>
                  </a:cubicBezTo>
                  <a:cubicBezTo>
                    <a:pt x="983" y="686"/>
                    <a:pt x="983" y="638"/>
                    <a:pt x="983" y="591"/>
                  </a:cubicBezTo>
                  <a:close/>
                  <a:moveTo>
                    <a:pt x="1531" y="188"/>
                  </a:moveTo>
                  <a:cubicBezTo>
                    <a:pt x="1545" y="174"/>
                    <a:pt x="1561" y="162"/>
                    <a:pt x="1573" y="147"/>
                  </a:cubicBezTo>
                  <a:cubicBezTo>
                    <a:pt x="1587" y="131"/>
                    <a:pt x="1588" y="111"/>
                    <a:pt x="1578" y="92"/>
                  </a:cubicBezTo>
                  <a:cubicBezTo>
                    <a:pt x="1569" y="72"/>
                    <a:pt x="1553" y="63"/>
                    <a:pt x="1531" y="61"/>
                  </a:cubicBezTo>
                  <a:cubicBezTo>
                    <a:pt x="1531" y="104"/>
                    <a:pt x="1531" y="146"/>
                    <a:pt x="1531" y="1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53">
              <a:extLst>
                <a:ext uri="{FF2B5EF4-FFF2-40B4-BE49-F238E27FC236}">
                  <a16:creationId xmlns:a16="http://schemas.microsoft.com/office/drawing/2014/main" id="{661C83F5-1CD6-CD16-38F6-9FBED598D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6" y="2503"/>
              <a:ext cx="16" cy="8"/>
            </a:xfrm>
            <a:custGeom>
              <a:avLst/>
              <a:gdLst>
                <a:gd name="T0" fmla="*/ 109 w 109"/>
                <a:gd name="T1" fmla="*/ 37 h 57"/>
                <a:gd name="T2" fmla="*/ 69 w 109"/>
                <a:gd name="T3" fmla="*/ 56 h 57"/>
                <a:gd name="T4" fmla="*/ 33 w 109"/>
                <a:gd name="T5" fmla="*/ 56 h 57"/>
                <a:gd name="T6" fmla="*/ 0 w 109"/>
                <a:gd name="T7" fmla="*/ 28 h 57"/>
                <a:gd name="T8" fmla="*/ 32 w 109"/>
                <a:gd name="T9" fmla="*/ 1 h 57"/>
                <a:gd name="T10" fmla="*/ 72 w 109"/>
                <a:gd name="T11" fmla="*/ 1 h 57"/>
                <a:gd name="T12" fmla="*/ 109 w 109"/>
                <a:gd name="T13" fmla="*/ 21 h 57"/>
                <a:gd name="T14" fmla="*/ 109 w 109"/>
                <a:gd name="T15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57">
                  <a:moveTo>
                    <a:pt x="109" y="37"/>
                  </a:moveTo>
                  <a:cubicBezTo>
                    <a:pt x="100" y="52"/>
                    <a:pt x="86" y="57"/>
                    <a:pt x="69" y="56"/>
                  </a:cubicBezTo>
                  <a:cubicBezTo>
                    <a:pt x="57" y="55"/>
                    <a:pt x="45" y="56"/>
                    <a:pt x="33" y="56"/>
                  </a:cubicBezTo>
                  <a:cubicBezTo>
                    <a:pt x="12" y="55"/>
                    <a:pt x="0" y="45"/>
                    <a:pt x="0" y="28"/>
                  </a:cubicBezTo>
                  <a:cubicBezTo>
                    <a:pt x="0" y="12"/>
                    <a:pt x="12" y="2"/>
                    <a:pt x="32" y="1"/>
                  </a:cubicBezTo>
                  <a:cubicBezTo>
                    <a:pt x="46" y="1"/>
                    <a:pt x="59" y="2"/>
                    <a:pt x="72" y="1"/>
                  </a:cubicBezTo>
                  <a:cubicBezTo>
                    <a:pt x="89" y="0"/>
                    <a:pt x="102" y="6"/>
                    <a:pt x="109" y="21"/>
                  </a:cubicBezTo>
                  <a:cubicBezTo>
                    <a:pt x="109" y="26"/>
                    <a:pt x="109" y="32"/>
                    <a:pt x="10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54">
              <a:extLst>
                <a:ext uri="{FF2B5EF4-FFF2-40B4-BE49-F238E27FC236}">
                  <a16:creationId xmlns:a16="http://schemas.microsoft.com/office/drawing/2014/main" id="{1A89AD48-2D76-138E-2C84-6C06AD2835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8" y="2360"/>
              <a:ext cx="71" cy="75"/>
            </a:xfrm>
            <a:custGeom>
              <a:avLst/>
              <a:gdLst>
                <a:gd name="T0" fmla="*/ 0 w 492"/>
                <a:gd name="T1" fmla="*/ 259 h 519"/>
                <a:gd name="T2" fmla="*/ 0 w 492"/>
                <a:gd name="T3" fmla="*/ 64 h 519"/>
                <a:gd name="T4" fmla="*/ 64 w 492"/>
                <a:gd name="T5" fmla="*/ 0 h 519"/>
                <a:gd name="T6" fmla="*/ 428 w 492"/>
                <a:gd name="T7" fmla="*/ 0 h 519"/>
                <a:gd name="T8" fmla="*/ 492 w 492"/>
                <a:gd name="T9" fmla="*/ 64 h 519"/>
                <a:gd name="T10" fmla="*/ 492 w 492"/>
                <a:gd name="T11" fmla="*/ 454 h 519"/>
                <a:gd name="T12" fmla="*/ 428 w 492"/>
                <a:gd name="T13" fmla="*/ 519 h 519"/>
                <a:gd name="T14" fmla="*/ 63 w 492"/>
                <a:gd name="T15" fmla="*/ 519 h 519"/>
                <a:gd name="T16" fmla="*/ 0 w 492"/>
                <a:gd name="T17" fmla="*/ 454 h 519"/>
                <a:gd name="T18" fmla="*/ 0 w 492"/>
                <a:gd name="T19" fmla="*/ 259 h 519"/>
                <a:gd name="T20" fmla="*/ 137 w 492"/>
                <a:gd name="T21" fmla="*/ 463 h 519"/>
                <a:gd name="T22" fmla="*/ 137 w 492"/>
                <a:gd name="T23" fmla="*/ 406 h 519"/>
                <a:gd name="T24" fmla="*/ 215 w 492"/>
                <a:gd name="T25" fmla="*/ 328 h 519"/>
                <a:gd name="T26" fmla="*/ 270 w 492"/>
                <a:gd name="T27" fmla="*/ 328 h 519"/>
                <a:gd name="T28" fmla="*/ 355 w 492"/>
                <a:gd name="T29" fmla="*/ 413 h 519"/>
                <a:gd name="T30" fmla="*/ 355 w 492"/>
                <a:gd name="T31" fmla="*/ 463 h 519"/>
                <a:gd name="T32" fmla="*/ 436 w 492"/>
                <a:gd name="T33" fmla="*/ 463 h 519"/>
                <a:gd name="T34" fmla="*/ 436 w 492"/>
                <a:gd name="T35" fmla="*/ 56 h 519"/>
                <a:gd name="T36" fmla="*/ 56 w 492"/>
                <a:gd name="T37" fmla="*/ 56 h 519"/>
                <a:gd name="T38" fmla="*/ 56 w 492"/>
                <a:gd name="T39" fmla="*/ 463 h 519"/>
                <a:gd name="T40" fmla="*/ 137 w 492"/>
                <a:gd name="T41" fmla="*/ 463 h 519"/>
                <a:gd name="T42" fmla="*/ 191 w 492"/>
                <a:gd name="T43" fmla="*/ 463 h 519"/>
                <a:gd name="T44" fmla="*/ 300 w 492"/>
                <a:gd name="T45" fmla="*/ 463 h 519"/>
                <a:gd name="T46" fmla="*/ 300 w 492"/>
                <a:gd name="T47" fmla="*/ 409 h 519"/>
                <a:gd name="T48" fmla="*/ 272 w 492"/>
                <a:gd name="T49" fmla="*/ 382 h 519"/>
                <a:gd name="T50" fmla="*/ 220 w 492"/>
                <a:gd name="T51" fmla="*/ 382 h 519"/>
                <a:gd name="T52" fmla="*/ 192 w 492"/>
                <a:gd name="T53" fmla="*/ 411 h 519"/>
                <a:gd name="T54" fmla="*/ 191 w 492"/>
                <a:gd name="T55" fmla="*/ 463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92" h="519">
                  <a:moveTo>
                    <a:pt x="0" y="259"/>
                  </a:moveTo>
                  <a:cubicBezTo>
                    <a:pt x="0" y="194"/>
                    <a:pt x="0" y="129"/>
                    <a:pt x="0" y="64"/>
                  </a:cubicBezTo>
                  <a:cubicBezTo>
                    <a:pt x="0" y="21"/>
                    <a:pt x="21" y="0"/>
                    <a:pt x="64" y="0"/>
                  </a:cubicBezTo>
                  <a:cubicBezTo>
                    <a:pt x="185" y="0"/>
                    <a:pt x="307" y="0"/>
                    <a:pt x="428" y="0"/>
                  </a:cubicBezTo>
                  <a:cubicBezTo>
                    <a:pt x="471" y="0"/>
                    <a:pt x="492" y="21"/>
                    <a:pt x="492" y="64"/>
                  </a:cubicBezTo>
                  <a:cubicBezTo>
                    <a:pt x="492" y="194"/>
                    <a:pt x="492" y="324"/>
                    <a:pt x="492" y="454"/>
                  </a:cubicBezTo>
                  <a:cubicBezTo>
                    <a:pt x="492" y="497"/>
                    <a:pt x="471" y="519"/>
                    <a:pt x="428" y="519"/>
                  </a:cubicBezTo>
                  <a:cubicBezTo>
                    <a:pt x="307" y="519"/>
                    <a:pt x="185" y="519"/>
                    <a:pt x="63" y="519"/>
                  </a:cubicBezTo>
                  <a:cubicBezTo>
                    <a:pt x="21" y="519"/>
                    <a:pt x="0" y="497"/>
                    <a:pt x="0" y="454"/>
                  </a:cubicBezTo>
                  <a:cubicBezTo>
                    <a:pt x="0" y="389"/>
                    <a:pt x="0" y="324"/>
                    <a:pt x="0" y="259"/>
                  </a:cubicBezTo>
                  <a:close/>
                  <a:moveTo>
                    <a:pt x="137" y="463"/>
                  </a:moveTo>
                  <a:cubicBezTo>
                    <a:pt x="137" y="443"/>
                    <a:pt x="136" y="424"/>
                    <a:pt x="137" y="406"/>
                  </a:cubicBezTo>
                  <a:cubicBezTo>
                    <a:pt x="139" y="363"/>
                    <a:pt x="172" y="330"/>
                    <a:pt x="215" y="328"/>
                  </a:cubicBezTo>
                  <a:cubicBezTo>
                    <a:pt x="233" y="327"/>
                    <a:pt x="251" y="327"/>
                    <a:pt x="270" y="328"/>
                  </a:cubicBezTo>
                  <a:cubicBezTo>
                    <a:pt x="321" y="328"/>
                    <a:pt x="354" y="362"/>
                    <a:pt x="355" y="413"/>
                  </a:cubicBezTo>
                  <a:cubicBezTo>
                    <a:pt x="355" y="430"/>
                    <a:pt x="355" y="446"/>
                    <a:pt x="355" y="463"/>
                  </a:cubicBezTo>
                  <a:cubicBezTo>
                    <a:pt x="383" y="463"/>
                    <a:pt x="410" y="463"/>
                    <a:pt x="436" y="463"/>
                  </a:cubicBezTo>
                  <a:cubicBezTo>
                    <a:pt x="436" y="327"/>
                    <a:pt x="436" y="192"/>
                    <a:pt x="436" y="56"/>
                  </a:cubicBezTo>
                  <a:cubicBezTo>
                    <a:pt x="309" y="56"/>
                    <a:pt x="182" y="56"/>
                    <a:pt x="56" y="56"/>
                  </a:cubicBezTo>
                  <a:cubicBezTo>
                    <a:pt x="56" y="192"/>
                    <a:pt x="56" y="327"/>
                    <a:pt x="56" y="463"/>
                  </a:cubicBezTo>
                  <a:cubicBezTo>
                    <a:pt x="83" y="463"/>
                    <a:pt x="109" y="463"/>
                    <a:pt x="137" y="463"/>
                  </a:cubicBezTo>
                  <a:close/>
                  <a:moveTo>
                    <a:pt x="191" y="463"/>
                  </a:moveTo>
                  <a:cubicBezTo>
                    <a:pt x="229" y="463"/>
                    <a:pt x="264" y="463"/>
                    <a:pt x="300" y="463"/>
                  </a:cubicBezTo>
                  <a:cubicBezTo>
                    <a:pt x="300" y="444"/>
                    <a:pt x="301" y="427"/>
                    <a:pt x="300" y="409"/>
                  </a:cubicBezTo>
                  <a:cubicBezTo>
                    <a:pt x="299" y="393"/>
                    <a:pt x="289" y="383"/>
                    <a:pt x="272" y="382"/>
                  </a:cubicBezTo>
                  <a:cubicBezTo>
                    <a:pt x="255" y="382"/>
                    <a:pt x="237" y="382"/>
                    <a:pt x="220" y="382"/>
                  </a:cubicBezTo>
                  <a:cubicBezTo>
                    <a:pt x="202" y="383"/>
                    <a:pt x="192" y="393"/>
                    <a:pt x="192" y="411"/>
                  </a:cubicBezTo>
                  <a:cubicBezTo>
                    <a:pt x="191" y="428"/>
                    <a:pt x="191" y="445"/>
                    <a:pt x="191" y="4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55">
              <a:extLst>
                <a:ext uri="{FF2B5EF4-FFF2-40B4-BE49-F238E27FC236}">
                  <a16:creationId xmlns:a16="http://schemas.microsoft.com/office/drawing/2014/main" id="{B789F1FA-F368-E978-2DA9-04CDE702D8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2" y="2443"/>
              <a:ext cx="63" cy="52"/>
            </a:xfrm>
            <a:custGeom>
              <a:avLst/>
              <a:gdLst>
                <a:gd name="T0" fmla="*/ 218 w 436"/>
                <a:gd name="T1" fmla="*/ 355 h 356"/>
                <a:gd name="T2" fmla="*/ 64 w 436"/>
                <a:gd name="T3" fmla="*/ 355 h 356"/>
                <a:gd name="T4" fmla="*/ 0 w 436"/>
                <a:gd name="T5" fmla="*/ 291 h 356"/>
                <a:gd name="T6" fmla="*/ 0 w 436"/>
                <a:gd name="T7" fmla="*/ 64 h 356"/>
                <a:gd name="T8" fmla="*/ 63 w 436"/>
                <a:gd name="T9" fmla="*/ 0 h 356"/>
                <a:gd name="T10" fmla="*/ 372 w 436"/>
                <a:gd name="T11" fmla="*/ 0 h 356"/>
                <a:gd name="T12" fmla="*/ 436 w 436"/>
                <a:gd name="T13" fmla="*/ 64 h 356"/>
                <a:gd name="T14" fmla="*/ 436 w 436"/>
                <a:gd name="T15" fmla="*/ 292 h 356"/>
                <a:gd name="T16" fmla="*/ 373 w 436"/>
                <a:gd name="T17" fmla="*/ 355 h 356"/>
                <a:gd name="T18" fmla="*/ 218 w 436"/>
                <a:gd name="T19" fmla="*/ 355 h 356"/>
                <a:gd name="T20" fmla="*/ 381 w 436"/>
                <a:gd name="T21" fmla="*/ 56 h 356"/>
                <a:gd name="T22" fmla="*/ 55 w 436"/>
                <a:gd name="T23" fmla="*/ 56 h 356"/>
                <a:gd name="T24" fmla="*/ 55 w 436"/>
                <a:gd name="T25" fmla="*/ 300 h 356"/>
                <a:gd name="T26" fmla="*/ 381 w 436"/>
                <a:gd name="T27" fmla="*/ 300 h 356"/>
                <a:gd name="T28" fmla="*/ 381 w 436"/>
                <a:gd name="T29" fmla="*/ 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6" h="356">
                  <a:moveTo>
                    <a:pt x="218" y="355"/>
                  </a:moveTo>
                  <a:cubicBezTo>
                    <a:pt x="167" y="355"/>
                    <a:pt x="116" y="356"/>
                    <a:pt x="64" y="355"/>
                  </a:cubicBezTo>
                  <a:cubicBezTo>
                    <a:pt x="20" y="355"/>
                    <a:pt x="0" y="335"/>
                    <a:pt x="0" y="291"/>
                  </a:cubicBezTo>
                  <a:cubicBezTo>
                    <a:pt x="0" y="215"/>
                    <a:pt x="0" y="140"/>
                    <a:pt x="0" y="64"/>
                  </a:cubicBezTo>
                  <a:cubicBezTo>
                    <a:pt x="0" y="21"/>
                    <a:pt x="20" y="1"/>
                    <a:pt x="63" y="0"/>
                  </a:cubicBezTo>
                  <a:cubicBezTo>
                    <a:pt x="166" y="0"/>
                    <a:pt x="269" y="0"/>
                    <a:pt x="372" y="0"/>
                  </a:cubicBezTo>
                  <a:cubicBezTo>
                    <a:pt x="416" y="1"/>
                    <a:pt x="436" y="21"/>
                    <a:pt x="436" y="64"/>
                  </a:cubicBezTo>
                  <a:cubicBezTo>
                    <a:pt x="436" y="140"/>
                    <a:pt x="436" y="216"/>
                    <a:pt x="436" y="292"/>
                  </a:cubicBezTo>
                  <a:cubicBezTo>
                    <a:pt x="436" y="334"/>
                    <a:pt x="415" y="355"/>
                    <a:pt x="373" y="355"/>
                  </a:cubicBezTo>
                  <a:cubicBezTo>
                    <a:pt x="321" y="356"/>
                    <a:pt x="270" y="355"/>
                    <a:pt x="218" y="355"/>
                  </a:cubicBezTo>
                  <a:close/>
                  <a:moveTo>
                    <a:pt x="381" y="56"/>
                  </a:moveTo>
                  <a:cubicBezTo>
                    <a:pt x="271" y="56"/>
                    <a:pt x="163" y="56"/>
                    <a:pt x="55" y="56"/>
                  </a:cubicBezTo>
                  <a:cubicBezTo>
                    <a:pt x="55" y="138"/>
                    <a:pt x="55" y="219"/>
                    <a:pt x="55" y="300"/>
                  </a:cubicBezTo>
                  <a:cubicBezTo>
                    <a:pt x="165" y="300"/>
                    <a:pt x="272" y="300"/>
                    <a:pt x="381" y="300"/>
                  </a:cubicBezTo>
                  <a:cubicBezTo>
                    <a:pt x="381" y="218"/>
                    <a:pt x="381" y="138"/>
                    <a:pt x="381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56">
              <a:extLst>
                <a:ext uri="{FF2B5EF4-FFF2-40B4-BE49-F238E27FC236}">
                  <a16:creationId xmlns:a16="http://schemas.microsoft.com/office/drawing/2014/main" id="{F6AD593A-88E9-D2E4-B092-613F3C1DC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9" y="2439"/>
              <a:ext cx="8" cy="8"/>
            </a:xfrm>
            <a:custGeom>
              <a:avLst/>
              <a:gdLst>
                <a:gd name="T0" fmla="*/ 28 w 55"/>
                <a:gd name="T1" fmla="*/ 54 h 54"/>
                <a:gd name="T2" fmla="*/ 1 w 55"/>
                <a:gd name="T3" fmla="*/ 27 h 54"/>
                <a:gd name="T4" fmla="*/ 27 w 55"/>
                <a:gd name="T5" fmla="*/ 0 h 54"/>
                <a:gd name="T6" fmla="*/ 54 w 55"/>
                <a:gd name="T7" fmla="*/ 26 h 54"/>
                <a:gd name="T8" fmla="*/ 28 w 55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28" y="54"/>
                  </a:moveTo>
                  <a:cubicBezTo>
                    <a:pt x="13" y="54"/>
                    <a:pt x="1" y="42"/>
                    <a:pt x="1" y="27"/>
                  </a:cubicBezTo>
                  <a:cubicBezTo>
                    <a:pt x="0" y="13"/>
                    <a:pt x="13" y="1"/>
                    <a:pt x="27" y="0"/>
                  </a:cubicBezTo>
                  <a:cubicBezTo>
                    <a:pt x="41" y="0"/>
                    <a:pt x="54" y="11"/>
                    <a:pt x="54" y="26"/>
                  </a:cubicBezTo>
                  <a:cubicBezTo>
                    <a:pt x="55" y="41"/>
                    <a:pt x="43" y="54"/>
                    <a:pt x="2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57">
              <a:extLst>
                <a:ext uri="{FF2B5EF4-FFF2-40B4-BE49-F238E27FC236}">
                  <a16:creationId xmlns:a16="http://schemas.microsoft.com/office/drawing/2014/main" id="{41FAFD14-69B2-D4A1-CB8B-B6F35EC7B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8" y="2471"/>
              <a:ext cx="31" cy="8"/>
            </a:xfrm>
            <a:custGeom>
              <a:avLst/>
              <a:gdLst>
                <a:gd name="T0" fmla="*/ 108 w 217"/>
                <a:gd name="T1" fmla="*/ 55 h 55"/>
                <a:gd name="T2" fmla="*/ 26 w 217"/>
                <a:gd name="T3" fmla="*/ 55 h 55"/>
                <a:gd name="T4" fmla="*/ 1 w 217"/>
                <a:gd name="T5" fmla="*/ 37 h 55"/>
                <a:gd name="T6" fmla="*/ 8 w 217"/>
                <a:gd name="T7" fmla="*/ 9 h 55"/>
                <a:gd name="T8" fmla="*/ 29 w 217"/>
                <a:gd name="T9" fmla="*/ 1 h 55"/>
                <a:gd name="T10" fmla="*/ 187 w 217"/>
                <a:gd name="T11" fmla="*/ 0 h 55"/>
                <a:gd name="T12" fmla="*/ 217 w 217"/>
                <a:gd name="T13" fmla="*/ 27 h 55"/>
                <a:gd name="T14" fmla="*/ 186 w 217"/>
                <a:gd name="T15" fmla="*/ 55 h 55"/>
                <a:gd name="T16" fmla="*/ 108 w 217"/>
                <a:gd name="T17" fmla="*/ 55 h 55"/>
                <a:gd name="T18" fmla="*/ 108 w 217"/>
                <a:gd name="T1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" h="55">
                  <a:moveTo>
                    <a:pt x="108" y="55"/>
                  </a:moveTo>
                  <a:cubicBezTo>
                    <a:pt x="81" y="55"/>
                    <a:pt x="54" y="55"/>
                    <a:pt x="26" y="55"/>
                  </a:cubicBezTo>
                  <a:cubicBezTo>
                    <a:pt x="14" y="54"/>
                    <a:pt x="3" y="49"/>
                    <a:pt x="1" y="37"/>
                  </a:cubicBezTo>
                  <a:cubicBezTo>
                    <a:pt x="0" y="28"/>
                    <a:pt x="3" y="17"/>
                    <a:pt x="8" y="9"/>
                  </a:cubicBezTo>
                  <a:cubicBezTo>
                    <a:pt x="11" y="4"/>
                    <a:pt x="21" y="1"/>
                    <a:pt x="29" y="1"/>
                  </a:cubicBezTo>
                  <a:cubicBezTo>
                    <a:pt x="81" y="0"/>
                    <a:pt x="134" y="0"/>
                    <a:pt x="187" y="0"/>
                  </a:cubicBezTo>
                  <a:cubicBezTo>
                    <a:pt x="205" y="1"/>
                    <a:pt x="216" y="12"/>
                    <a:pt x="217" y="27"/>
                  </a:cubicBezTo>
                  <a:cubicBezTo>
                    <a:pt x="217" y="43"/>
                    <a:pt x="205" y="54"/>
                    <a:pt x="186" y="55"/>
                  </a:cubicBezTo>
                  <a:cubicBezTo>
                    <a:pt x="160" y="55"/>
                    <a:pt x="134" y="55"/>
                    <a:pt x="108" y="55"/>
                  </a:cubicBezTo>
                  <a:cubicBezTo>
                    <a:pt x="108" y="55"/>
                    <a:pt x="108" y="55"/>
                    <a:pt x="108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58">
              <a:extLst>
                <a:ext uri="{FF2B5EF4-FFF2-40B4-BE49-F238E27FC236}">
                  <a16:creationId xmlns:a16="http://schemas.microsoft.com/office/drawing/2014/main" id="{8A1E51CE-10B7-F186-1FC6-82A26138A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8" y="2459"/>
              <a:ext cx="31" cy="8"/>
            </a:xfrm>
            <a:custGeom>
              <a:avLst/>
              <a:gdLst>
                <a:gd name="T0" fmla="*/ 108 w 218"/>
                <a:gd name="T1" fmla="*/ 54 h 54"/>
                <a:gd name="T2" fmla="*/ 33 w 218"/>
                <a:gd name="T3" fmla="*/ 54 h 54"/>
                <a:gd name="T4" fmla="*/ 0 w 218"/>
                <a:gd name="T5" fmla="*/ 27 h 54"/>
                <a:gd name="T6" fmla="*/ 34 w 218"/>
                <a:gd name="T7" fmla="*/ 0 h 54"/>
                <a:gd name="T8" fmla="*/ 184 w 218"/>
                <a:gd name="T9" fmla="*/ 0 h 54"/>
                <a:gd name="T10" fmla="*/ 218 w 218"/>
                <a:gd name="T11" fmla="*/ 27 h 54"/>
                <a:gd name="T12" fmla="*/ 183 w 218"/>
                <a:gd name="T13" fmla="*/ 54 h 54"/>
                <a:gd name="T14" fmla="*/ 108 w 218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54">
                  <a:moveTo>
                    <a:pt x="108" y="54"/>
                  </a:moveTo>
                  <a:cubicBezTo>
                    <a:pt x="83" y="54"/>
                    <a:pt x="58" y="54"/>
                    <a:pt x="33" y="54"/>
                  </a:cubicBezTo>
                  <a:cubicBezTo>
                    <a:pt x="13" y="54"/>
                    <a:pt x="0" y="44"/>
                    <a:pt x="0" y="27"/>
                  </a:cubicBezTo>
                  <a:cubicBezTo>
                    <a:pt x="0" y="10"/>
                    <a:pt x="12" y="0"/>
                    <a:pt x="34" y="0"/>
                  </a:cubicBezTo>
                  <a:cubicBezTo>
                    <a:pt x="84" y="0"/>
                    <a:pt x="134" y="0"/>
                    <a:pt x="184" y="0"/>
                  </a:cubicBezTo>
                  <a:cubicBezTo>
                    <a:pt x="205" y="0"/>
                    <a:pt x="218" y="10"/>
                    <a:pt x="218" y="27"/>
                  </a:cubicBezTo>
                  <a:cubicBezTo>
                    <a:pt x="218" y="44"/>
                    <a:pt x="205" y="54"/>
                    <a:pt x="183" y="54"/>
                  </a:cubicBezTo>
                  <a:cubicBezTo>
                    <a:pt x="158" y="54"/>
                    <a:pt x="133" y="54"/>
                    <a:pt x="10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5" name="Freeform 62">
            <a:extLst>
              <a:ext uri="{FF2B5EF4-FFF2-40B4-BE49-F238E27FC236}">
                <a16:creationId xmlns:a16="http://schemas.microsoft.com/office/drawing/2014/main" id="{15FD3E93-39A3-AEA6-9572-844107260BCF}"/>
              </a:ext>
            </a:extLst>
          </p:cNvPr>
          <p:cNvSpPr>
            <a:spLocks noEditPoints="1"/>
          </p:cNvSpPr>
          <p:nvPr/>
        </p:nvSpPr>
        <p:spPr bwMode="auto">
          <a:xfrm>
            <a:off x="7273675" y="3913884"/>
            <a:ext cx="403211" cy="415553"/>
          </a:xfrm>
          <a:custGeom>
            <a:avLst/>
            <a:gdLst>
              <a:gd name="T0" fmla="*/ 2 w 1490"/>
              <a:gd name="T1" fmla="*/ 1472 h 1536"/>
              <a:gd name="T2" fmla="*/ 135 w 1490"/>
              <a:gd name="T3" fmla="*/ 1366 h 1536"/>
              <a:gd name="T4" fmla="*/ 349 w 1490"/>
              <a:gd name="T5" fmla="*/ 1027 h 1536"/>
              <a:gd name="T6" fmla="*/ 374 w 1490"/>
              <a:gd name="T7" fmla="*/ 814 h 1536"/>
              <a:gd name="T8" fmla="*/ 358 w 1490"/>
              <a:gd name="T9" fmla="*/ 153 h 1536"/>
              <a:gd name="T10" fmla="*/ 359 w 1490"/>
              <a:gd name="T11" fmla="*/ 128 h 1536"/>
              <a:gd name="T12" fmla="*/ 477 w 1490"/>
              <a:gd name="T13" fmla="*/ 62 h 1536"/>
              <a:gd name="T14" fmla="*/ 875 w 1490"/>
              <a:gd name="T15" fmla="*/ 125 h 1536"/>
              <a:gd name="T16" fmla="*/ 1200 w 1490"/>
              <a:gd name="T17" fmla="*/ 137 h 1536"/>
              <a:gd name="T18" fmla="*/ 1297 w 1490"/>
              <a:gd name="T19" fmla="*/ 45 h 1536"/>
              <a:gd name="T20" fmla="*/ 1396 w 1490"/>
              <a:gd name="T21" fmla="*/ 0 h 1536"/>
              <a:gd name="T22" fmla="*/ 1444 w 1490"/>
              <a:gd name="T23" fmla="*/ 151 h 1536"/>
              <a:gd name="T24" fmla="*/ 1334 w 1490"/>
              <a:gd name="T25" fmla="*/ 276 h 1536"/>
              <a:gd name="T26" fmla="*/ 1319 w 1490"/>
              <a:gd name="T27" fmla="*/ 396 h 1536"/>
              <a:gd name="T28" fmla="*/ 1392 w 1490"/>
              <a:gd name="T29" fmla="*/ 964 h 1536"/>
              <a:gd name="T30" fmla="*/ 1403 w 1490"/>
              <a:gd name="T31" fmla="*/ 1078 h 1536"/>
              <a:gd name="T32" fmla="*/ 1341 w 1490"/>
              <a:gd name="T33" fmla="*/ 1110 h 1536"/>
              <a:gd name="T34" fmla="*/ 956 w 1490"/>
              <a:gd name="T35" fmla="*/ 1173 h 1536"/>
              <a:gd name="T36" fmla="*/ 634 w 1490"/>
              <a:gd name="T37" fmla="*/ 1098 h 1536"/>
              <a:gd name="T38" fmla="*/ 562 w 1490"/>
              <a:gd name="T39" fmla="*/ 1218 h 1536"/>
              <a:gd name="T40" fmla="*/ 517 w 1490"/>
              <a:gd name="T41" fmla="*/ 1218 h 1536"/>
              <a:gd name="T42" fmla="*/ 384 w 1490"/>
              <a:gd name="T43" fmla="*/ 1079 h 1536"/>
              <a:gd name="T44" fmla="*/ 517 w 1490"/>
              <a:gd name="T45" fmla="*/ 1394 h 1536"/>
              <a:gd name="T46" fmla="*/ 532 w 1490"/>
              <a:gd name="T47" fmla="*/ 1305 h 1536"/>
              <a:gd name="T48" fmla="*/ 562 w 1490"/>
              <a:gd name="T49" fmla="*/ 1396 h 1536"/>
              <a:gd name="T50" fmla="*/ 639 w 1490"/>
              <a:gd name="T51" fmla="*/ 1452 h 1536"/>
              <a:gd name="T52" fmla="*/ 601 w 1490"/>
              <a:gd name="T53" fmla="*/ 1536 h 1536"/>
              <a:gd name="T54" fmla="*/ 396 w 1490"/>
              <a:gd name="T55" fmla="*/ 181 h 1536"/>
              <a:gd name="T56" fmla="*/ 355 w 1490"/>
              <a:gd name="T57" fmla="*/ 626 h 1536"/>
              <a:gd name="T58" fmla="*/ 1234 w 1490"/>
              <a:gd name="T59" fmla="*/ 1092 h 1536"/>
              <a:gd name="T60" fmla="*/ 396 w 1490"/>
              <a:gd name="T61" fmla="*/ 181 h 1536"/>
              <a:gd name="T62" fmla="*/ 1149 w 1490"/>
              <a:gd name="T63" fmla="*/ 716 h 1536"/>
              <a:gd name="T64" fmla="*/ 1255 w 1490"/>
              <a:gd name="T65" fmla="*/ 258 h 1536"/>
              <a:gd name="T66" fmla="*/ 1200 w 1490"/>
              <a:gd name="T67" fmla="*/ 215 h 1536"/>
              <a:gd name="T68" fmla="*/ 740 w 1490"/>
              <a:gd name="T69" fmla="*/ 325 h 1536"/>
              <a:gd name="T70" fmla="*/ 906 w 1490"/>
              <a:gd name="T71" fmla="*/ 491 h 1536"/>
              <a:gd name="T72" fmla="*/ 915 w 1490"/>
              <a:gd name="T73" fmla="*/ 532 h 1536"/>
              <a:gd name="T74" fmla="*/ 877 w 1490"/>
              <a:gd name="T75" fmla="*/ 525 h 1536"/>
              <a:gd name="T76" fmla="*/ 414 w 1490"/>
              <a:gd name="T77" fmla="*/ 106 h 1536"/>
              <a:gd name="T78" fmla="*/ 1328 w 1490"/>
              <a:gd name="T79" fmla="*/ 1047 h 1536"/>
              <a:gd name="T80" fmla="*/ 1371 w 1490"/>
              <a:gd name="T81" fmla="*/ 1020 h 1536"/>
              <a:gd name="T82" fmla="*/ 959 w 1490"/>
              <a:gd name="T83" fmla="*/ 607 h 1536"/>
              <a:gd name="T84" fmla="*/ 991 w 1490"/>
              <a:gd name="T85" fmla="*/ 576 h 1536"/>
              <a:gd name="T86" fmla="*/ 1145 w 1490"/>
              <a:gd name="T87" fmla="*/ 731 h 1536"/>
              <a:gd name="T88" fmla="*/ 550 w 1490"/>
              <a:gd name="T89" fmla="*/ 135 h 1536"/>
              <a:gd name="T90" fmla="*/ 713 w 1490"/>
              <a:gd name="T91" fmla="*/ 283 h 1536"/>
              <a:gd name="T92" fmla="*/ 1074 w 1490"/>
              <a:gd name="T93" fmla="*/ 198 h 1536"/>
              <a:gd name="T94" fmla="*/ 546 w 1490"/>
              <a:gd name="T95" fmla="*/ 128 h 1536"/>
              <a:gd name="T96" fmla="*/ 1270 w 1490"/>
              <a:gd name="T97" fmla="*/ 397 h 1536"/>
              <a:gd name="T98" fmla="*/ 1192 w 1490"/>
              <a:gd name="T99" fmla="*/ 777 h 1536"/>
              <a:gd name="T100" fmla="*/ 1341 w 1490"/>
              <a:gd name="T101" fmla="*/ 924 h 1536"/>
              <a:gd name="T102" fmla="*/ 320 w 1490"/>
              <a:gd name="T103" fmla="*/ 1491 h 1536"/>
              <a:gd name="T104" fmla="*/ 594 w 1490"/>
              <a:gd name="T105" fmla="*/ 1462 h 1536"/>
              <a:gd name="T106" fmla="*/ 81 w 1490"/>
              <a:gd name="T107" fmla="*/ 1441 h 1536"/>
              <a:gd name="T108" fmla="*/ 65 w 1490"/>
              <a:gd name="T109" fmla="*/ 1491 h 1536"/>
              <a:gd name="T110" fmla="*/ 602 w 1490"/>
              <a:gd name="T111" fmla="*/ 1065 h 1536"/>
              <a:gd name="T112" fmla="*/ 414 w 1490"/>
              <a:gd name="T113" fmla="*/ 1044 h 1536"/>
              <a:gd name="T114" fmla="*/ 1364 w 1490"/>
              <a:gd name="T115" fmla="*/ 168 h 1536"/>
              <a:gd name="T116" fmla="*/ 1412 w 1490"/>
              <a:gd name="T117" fmla="*/ 59 h 1536"/>
              <a:gd name="T118" fmla="*/ 1301 w 1490"/>
              <a:gd name="T119" fmla="*/ 105 h 1536"/>
              <a:gd name="T120" fmla="*/ 1238 w 1490"/>
              <a:gd name="T121" fmla="*/ 171 h 1536"/>
              <a:gd name="T122" fmla="*/ 1328 w 1490"/>
              <a:gd name="T123" fmla="*/ 201 h 1536"/>
              <a:gd name="T124" fmla="*/ 1238 w 1490"/>
              <a:gd name="T125" fmla="*/ 171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90" h="1536">
                <a:moveTo>
                  <a:pt x="43" y="1536"/>
                </a:moveTo>
                <a:cubicBezTo>
                  <a:pt x="13" y="1525"/>
                  <a:pt x="3" y="1503"/>
                  <a:pt x="2" y="1472"/>
                </a:cubicBezTo>
                <a:cubicBezTo>
                  <a:pt x="0" y="1409"/>
                  <a:pt x="27" y="1391"/>
                  <a:pt x="79" y="1396"/>
                </a:cubicBezTo>
                <a:cubicBezTo>
                  <a:pt x="106" y="1399"/>
                  <a:pt x="121" y="1389"/>
                  <a:pt x="135" y="1366"/>
                </a:cubicBezTo>
                <a:cubicBezTo>
                  <a:pt x="205" y="1261"/>
                  <a:pt x="276" y="1157"/>
                  <a:pt x="347" y="1052"/>
                </a:cubicBezTo>
                <a:cubicBezTo>
                  <a:pt x="353" y="1043"/>
                  <a:pt x="354" y="1037"/>
                  <a:pt x="349" y="1027"/>
                </a:cubicBezTo>
                <a:cubicBezTo>
                  <a:pt x="320" y="958"/>
                  <a:pt x="327" y="893"/>
                  <a:pt x="372" y="833"/>
                </a:cubicBezTo>
                <a:cubicBezTo>
                  <a:pt x="377" y="826"/>
                  <a:pt x="378" y="822"/>
                  <a:pt x="374" y="814"/>
                </a:cubicBezTo>
                <a:cubicBezTo>
                  <a:pt x="299" y="666"/>
                  <a:pt x="282" y="511"/>
                  <a:pt x="306" y="349"/>
                </a:cubicBezTo>
                <a:cubicBezTo>
                  <a:pt x="316" y="281"/>
                  <a:pt x="334" y="216"/>
                  <a:pt x="358" y="153"/>
                </a:cubicBezTo>
                <a:cubicBezTo>
                  <a:pt x="360" y="146"/>
                  <a:pt x="359" y="138"/>
                  <a:pt x="360" y="131"/>
                </a:cubicBezTo>
                <a:cubicBezTo>
                  <a:pt x="360" y="130"/>
                  <a:pt x="359" y="129"/>
                  <a:pt x="359" y="128"/>
                </a:cubicBezTo>
                <a:cubicBezTo>
                  <a:pt x="352" y="98"/>
                  <a:pt x="378" y="73"/>
                  <a:pt x="411" y="49"/>
                </a:cubicBezTo>
                <a:cubicBezTo>
                  <a:pt x="432" y="34"/>
                  <a:pt x="456" y="41"/>
                  <a:pt x="477" y="62"/>
                </a:cubicBezTo>
                <a:cubicBezTo>
                  <a:pt x="486" y="72"/>
                  <a:pt x="497" y="77"/>
                  <a:pt x="511" y="79"/>
                </a:cubicBezTo>
                <a:cubicBezTo>
                  <a:pt x="632" y="93"/>
                  <a:pt x="753" y="109"/>
                  <a:pt x="875" y="125"/>
                </a:cubicBezTo>
                <a:cubicBezTo>
                  <a:pt x="971" y="137"/>
                  <a:pt x="1068" y="149"/>
                  <a:pt x="1164" y="161"/>
                </a:cubicBezTo>
                <a:cubicBezTo>
                  <a:pt x="1173" y="135"/>
                  <a:pt x="1173" y="135"/>
                  <a:pt x="1200" y="137"/>
                </a:cubicBezTo>
                <a:cubicBezTo>
                  <a:pt x="1204" y="137"/>
                  <a:pt x="1209" y="133"/>
                  <a:pt x="1212" y="130"/>
                </a:cubicBezTo>
                <a:cubicBezTo>
                  <a:pt x="1241" y="101"/>
                  <a:pt x="1269" y="74"/>
                  <a:pt x="1297" y="45"/>
                </a:cubicBezTo>
                <a:cubicBezTo>
                  <a:pt x="1316" y="25"/>
                  <a:pt x="1336" y="8"/>
                  <a:pt x="1363" y="0"/>
                </a:cubicBezTo>
                <a:cubicBezTo>
                  <a:pt x="1374" y="0"/>
                  <a:pt x="1385" y="0"/>
                  <a:pt x="1396" y="0"/>
                </a:cubicBezTo>
                <a:cubicBezTo>
                  <a:pt x="1399" y="1"/>
                  <a:pt x="1403" y="3"/>
                  <a:pt x="1407" y="4"/>
                </a:cubicBezTo>
                <a:cubicBezTo>
                  <a:pt x="1470" y="26"/>
                  <a:pt x="1490" y="103"/>
                  <a:pt x="1444" y="151"/>
                </a:cubicBezTo>
                <a:cubicBezTo>
                  <a:pt x="1410" y="187"/>
                  <a:pt x="1375" y="221"/>
                  <a:pt x="1340" y="255"/>
                </a:cubicBezTo>
                <a:cubicBezTo>
                  <a:pt x="1334" y="262"/>
                  <a:pt x="1331" y="266"/>
                  <a:pt x="1334" y="276"/>
                </a:cubicBezTo>
                <a:cubicBezTo>
                  <a:pt x="1339" y="289"/>
                  <a:pt x="1329" y="299"/>
                  <a:pt x="1308" y="305"/>
                </a:cubicBezTo>
                <a:cubicBezTo>
                  <a:pt x="1311" y="335"/>
                  <a:pt x="1315" y="366"/>
                  <a:pt x="1319" y="396"/>
                </a:cubicBezTo>
                <a:cubicBezTo>
                  <a:pt x="1334" y="511"/>
                  <a:pt x="1348" y="625"/>
                  <a:pt x="1363" y="740"/>
                </a:cubicBezTo>
                <a:cubicBezTo>
                  <a:pt x="1372" y="814"/>
                  <a:pt x="1381" y="889"/>
                  <a:pt x="1392" y="964"/>
                </a:cubicBezTo>
                <a:cubicBezTo>
                  <a:pt x="1393" y="972"/>
                  <a:pt x="1398" y="982"/>
                  <a:pt x="1404" y="988"/>
                </a:cubicBezTo>
                <a:cubicBezTo>
                  <a:pt x="1435" y="1021"/>
                  <a:pt x="1435" y="1046"/>
                  <a:pt x="1403" y="1078"/>
                </a:cubicBezTo>
                <a:cubicBezTo>
                  <a:pt x="1397" y="1085"/>
                  <a:pt x="1391" y="1091"/>
                  <a:pt x="1384" y="1097"/>
                </a:cubicBezTo>
                <a:cubicBezTo>
                  <a:pt x="1372" y="1108"/>
                  <a:pt x="1357" y="1111"/>
                  <a:pt x="1341" y="1110"/>
                </a:cubicBezTo>
                <a:cubicBezTo>
                  <a:pt x="1330" y="1110"/>
                  <a:pt x="1319" y="1110"/>
                  <a:pt x="1310" y="1114"/>
                </a:cubicBezTo>
                <a:cubicBezTo>
                  <a:pt x="1195" y="1156"/>
                  <a:pt x="1078" y="1177"/>
                  <a:pt x="956" y="1173"/>
                </a:cubicBezTo>
                <a:cubicBezTo>
                  <a:pt x="851" y="1168"/>
                  <a:pt x="751" y="1144"/>
                  <a:pt x="658" y="1097"/>
                </a:cubicBezTo>
                <a:cubicBezTo>
                  <a:pt x="649" y="1092"/>
                  <a:pt x="643" y="1092"/>
                  <a:pt x="634" y="1098"/>
                </a:cubicBezTo>
                <a:cubicBezTo>
                  <a:pt x="612" y="1112"/>
                  <a:pt x="588" y="1123"/>
                  <a:pt x="562" y="1137"/>
                </a:cubicBezTo>
                <a:cubicBezTo>
                  <a:pt x="562" y="1161"/>
                  <a:pt x="562" y="1190"/>
                  <a:pt x="562" y="1218"/>
                </a:cubicBezTo>
                <a:cubicBezTo>
                  <a:pt x="562" y="1231"/>
                  <a:pt x="556" y="1240"/>
                  <a:pt x="543" y="1243"/>
                </a:cubicBezTo>
                <a:cubicBezTo>
                  <a:pt x="528" y="1246"/>
                  <a:pt x="517" y="1235"/>
                  <a:pt x="517" y="1218"/>
                </a:cubicBezTo>
                <a:cubicBezTo>
                  <a:pt x="517" y="1192"/>
                  <a:pt x="517" y="1165"/>
                  <a:pt x="517" y="1138"/>
                </a:cubicBezTo>
                <a:cubicBezTo>
                  <a:pt x="465" y="1134"/>
                  <a:pt x="421" y="1116"/>
                  <a:pt x="384" y="1079"/>
                </a:cubicBezTo>
                <a:cubicBezTo>
                  <a:pt x="313" y="1184"/>
                  <a:pt x="242" y="1288"/>
                  <a:pt x="170" y="1394"/>
                </a:cubicBezTo>
                <a:cubicBezTo>
                  <a:pt x="286" y="1394"/>
                  <a:pt x="400" y="1394"/>
                  <a:pt x="517" y="1394"/>
                </a:cubicBezTo>
                <a:cubicBezTo>
                  <a:pt x="517" y="1373"/>
                  <a:pt x="517" y="1352"/>
                  <a:pt x="517" y="1330"/>
                </a:cubicBezTo>
                <a:cubicBezTo>
                  <a:pt x="517" y="1318"/>
                  <a:pt x="521" y="1309"/>
                  <a:pt x="532" y="1305"/>
                </a:cubicBezTo>
                <a:cubicBezTo>
                  <a:pt x="547" y="1300"/>
                  <a:pt x="561" y="1311"/>
                  <a:pt x="562" y="1328"/>
                </a:cubicBezTo>
                <a:cubicBezTo>
                  <a:pt x="562" y="1350"/>
                  <a:pt x="562" y="1371"/>
                  <a:pt x="562" y="1396"/>
                </a:cubicBezTo>
                <a:cubicBezTo>
                  <a:pt x="569" y="1396"/>
                  <a:pt x="576" y="1396"/>
                  <a:pt x="583" y="1396"/>
                </a:cubicBezTo>
                <a:cubicBezTo>
                  <a:pt x="618" y="1397"/>
                  <a:pt x="639" y="1417"/>
                  <a:pt x="639" y="1452"/>
                </a:cubicBezTo>
                <a:cubicBezTo>
                  <a:pt x="639" y="1457"/>
                  <a:pt x="639" y="1462"/>
                  <a:pt x="639" y="1467"/>
                </a:cubicBezTo>
                <a:cubicBezTo>
                  <a:pt x="642" y="1499"/>
                  <a:pt x="631" y="1523"/>
                  <a:pt x="601" y="1536"/>
                </a:cubicBezTo>
                <a:cubicBezTo>
                  <a:pt x="415" y="1536"/>
                  <a:pt x="229" y="1536"/>
                  <a:pt x="43" y="1536"/>
                </a:cubicBezTo>
                <a:close/>
                <a:moveTo>
                  <a:pt x="396" y="181"/>
                </a:moveTo>
                <a:cubicBezTo>
                  <a:pt x="395" y="184"/>
                  <a:pt x="394" y="186"/>
                  <a:pt x="393" y="188"/>
                </a:cubicBezTo>
                <a:cubicBezTo>
                  <a:pt x="342" y="331"/>
                  <a:pt x="325" y="476"/>
                  <a:pt x="355" y="626"/>
                </a:cubicBezTo>
                <a:cubicBezTo>
                  <a:pt x="407" y="890"/>
                  <a:pt x="617" y="1094"/>
                  <a:pt x="909" y="1124"/>
                </a:cubicBezTo>
                <a:cubicBezTo>
                  <a:pt x="1020" y="1136"/>
                  <a:pt x="1128" y="1123"/>
                  <a:pt x="1234" y="1092"/>
                </a:cubicBezTo>
                <a:cubicBezTo>
                  <a:pt x="1252" y="1086"/>
                  <a:pt x="1270" y="1080"/>
                  <a:pt x="1288" y="1073"/>
                </a:cubicBezTo>
                <a:cubicBezTo>
                  <a:pt x="990" y="775"/>
                  <a:pt x="694" y="479"/>
                  <a:pt x="396" y="181"/>
                </a:cubicBezTo>
                <a:close/>
                <a:moveTo>
                  <a:pt x="1145" y="731"/>
                </a:moveTo>
                <a:cubicBezTo>
                  <a:pt x="1147" y="724"/>
                  <a:pt x="1148" y="720"/>
                  <a:pt x="1149" y="716"/>
                </a:cubicBezTo>
                <a:cubicBezTo>
                  <a:pt x="1181" y="579"/>
                  <a:pt x="1214" y="442"/>
                  <a:pt x="1246" y="305"/>
                </a:cubicBezTo>
                <a:cubicBezTo>
                  <a:pt x="1249" y="289"/>
                  <a:pt x="1259" y="271"/>
                  <a:pt x="1255" y="258"/>
                </a:cubicBezTo>
                <a:cubicBezTo>
                  <a:pt x="1250" y="243"/>
                  <a:pt x="1233" y="233"/>
                  <a:pt x="1221" y="220"/>
                </a:cubicBezTo>
                <a:cubicBezTo>
                  <a:pt x="1215" y="213"/>
                  <a:pt x="1209" y="212"/>
                  <a:pt x="1200" y="215"/>
                </a:cubicBezTo>
                <a:cubicBezTo>
                  <a:pt x="1050" y="250"/>
                  <a:pt x="899" y="286"/>
                  <a:pt x="749" y="321"/>
                </a:cubicBezTo>
                <a:cubicBezTo>
                  <a:pt x="746" y="322"/>
                  <a:pt x="744" y="323"/>
                  <a:pt x="740" y="325"/>
                </a:cubicBezTo>
                <a:cubicBezTo>
                  <a:pt x="745" y="329"/>
                  <a:pt x="748" y="333"/>
                  <a:pt x="752" y="337"/>
                </a:cubicBezTo>
                <a:cubicBezTo>
                  <a:pt x="803" y="388"/>
                  <a:pt x="855" y="440"/>
                  <a:pt x="906" y="491"/>
                </a:cubicBezTo>
                <a:cubicBezTo>
                  <a:pt x="911" y="496"/>
                  <a:pt x="915" y="500"/>
                  <a:pt x="918" y="505"/>
                </a:cubicBezTo>
                <a:cubicBezTo>
                  <a:pt x="924" y="514"/>
                  <a:pt x="924" y="526"/>
                  <a:pt x="915" y="532"/>
                </a:cubicBezTo>
                <a:cubicBezTo>
                  <a:pt x="908" y="536"/>
                  <a:pt x="898" y="536"/>
                  <a:pt x="889" y="536"/>
                </a:cubicBezTo>
                <a:cubicBezTo>
                  <a:pt x="885" y="535"/>
                  <a:pt x="881" y="529"/>
                  <a:pt x="877" y="525"/>
                </a:cubicBezTo>
                <a:cubicBezTo>
                  <a:pt x="737" y="385"/>
                  <a:pt x="597" y="246"/>
                  <a:pt x="457" y="106"/>
                </a:cubicBezTo>
                <a:cubicBezTo>
                  <a:pt x="436" y="84"/>
                  <a:pt x="436" y="84"/>
                  <a:pt x="414" y="106"/>
                </a:cubicBezTo>
                <a:cubicBezTo>
                  <a:pt x="400" y="119"/>
                  <a:pt x="400" y="119"/>
                  <a:pt x="414" y="133"/>
                </a:cubicBezTo>
                <a:cubicBezTo>
                  <a:pt x="719" y="438"/>
                  <a:pt x="1024" y="743"/>
                  <a:pt x="1328" y="1047"/>
                </a:cubicBezTo>
                <a:cubicBezTo>
                  <a:pt x="1353" y="1072"/>
                  <a:pt x="1345" y="1071"/>
                  <a:pt x="1371" y="1047"/>
                </a:cubicBezTo>
                <a:cubicBezTo>
                  <a:pt x="1383" y="1037"/>
                  <a:pt x="1382" y="1030"/>
                  <a:pt x="1371" y="1020"/>
                </a:cubicBezTo>
                <a:cubicBezTo>
                  <a:pt x="1248" y="897"/>
                  <a:pt x="1126" y="775"/>
                  <a:pt x="1003" y="652"/>
                </a:cubicBezTo>
                <a:cubicBezTo>
                  <a:pt x="988" y="637"/>
                  <a:pt x="973" y="623"/>
                  <a:pt x="959" y="607"/>
                </a:cubicBezTo>
                <a:cubicBezTo>
                  <a:pt x="949" y="597"/>
                  <a:pt x="949" y="584"/>
                  <a:pt x="958" y="575"/>
                </a:cubicBezTo>
                <a:cubicBezTo>
                  <a:pt x="967" y="566"/>
                  <a:pt x="980" y="567"/>
                  <a:pt x="991" y="576"/>
                </a:cubicBezTo>
                <a:cubicBezTo>
                  <a:pt x="997" y="582"/>
                  <a:pt x="1003" y="588"/>
                  <a:pt x="1010" y="595"/>
                </a:cubicBezTo>
                <a:cubicBezTo>
                  <a:pt x="1054" y="639"/>
                  <a:pt x="1098" y="684"/>
                  <a:pt x="1145" y="731"/>
                </a:cubicBezTo>
                <a:close/>
                <a:moveTo>
                  <a:pt x="546" y="128"/>
                </a:moveTo>
                <a:cubicBezTo>
                  <a:pt x="548" y="132"/>
                  <a:pt x="549" y="134"/>
                  <a:pt x="550" y="135"/>
                </a:cubicBezTo>
                <a:cubicBezTo>
                  <a:pt x="598" y="183"/>
                  <a:pt x="646" y="232"/>
                  <a:pt x="695" y="279"/>
                </a:cubicBezTo>
                <a:cubicBezTo>
                  <a:pt x="698" y="283"/>
                  <a:pt x="707" y="284"/>
                  <a:pt x="713" y="283"/>
                </a:cubicBezTo>
                <a:cubicBezTo>
                  <a:pt x="828" y="256"/>
                  <a:pt x="942" y="229"/>
                  <a:pt x="1057" y="202"/>
                </a:cubicBezTo>
                <a:cubicBezTo>
                  <a:pt x="1063" y="201"/>
                  <a:pt x="1068" y="199"/>
                  <a:pt x="1074" y="198"/>
                </a:cubicBezTo>
                <a:cubicBezTo>
                  <a:pt x="1074" y="197"/>
                  <a:pt x="1074" y="196"/>
                  <a:pt x="1073" y="195"/>
                </a:cubicBezTo>
                <a:cubicBezTo>
                  <a:pt x="898" y="173"/>
                  <a:pt x="723" y="151"/>
                  <a:pt x="546" y="128"/>
                </a:cubicBezTo>
                <a:close/>
                <a:moveTo>
                  <a:pt x="1274" y="396"/>
                </a:moveTo>
                <a:cubicBezTo>
                  <a:pt x="1273" y="396"/>
                  <a:pt x="1271" y="397"/>
                  <a:pt x="1270" y="397"/>
                </a:cubicBezTo>
                <a:cubicBezTo>
                  <a:pt x="1242" y="517"/>
                  <a:pt x="1214" y="638"/>
                  <a:pt x="1185" y="758"/>
                </a:cubicBezTo>
                <a:cubicBezTo>
                  <a:pt x="1183" y="767"/>
                  <a:pt x="1187" y="772"/>
                  <a:pt x="1192" y="777"/>
                </a:cubicBezTo>
                <a:cubicBezTo>
                  <a:pt x="1237" y="822"/>
                  <a:pt x="1282" y="867"/>
                  <a:pt x="1327" y="912"/>
                </a:cubicBezTo>
                <a:cubicBezTo>
                  <a:pt x="1330" y="915"/>
                  <a:pt x="1334" y="918"/>
                  <a:pt x="1341" y="924"/>
                </a:cubicBezTo>
                <a:cubicBezTo>
                  <a:pt x="1318" y="745"/>
                  <a:pt x="1296" y="571"/>
                  <a:pt x="1274" y="396"/>
                </a:cubicBezTo>
                <a:close/>
                <a:moveTo>
                  <a:pt x="320" y="1491"/>
                </a:moveTo>
                <a:cubicBezTo>
                  <a:pt x="402" y="1491"/>
                  <a:pt x="484" y="1491"/>
                  <a:pt x="566" y="1491"/>
                </a:cubicBezTo>
                <a:cubicBezTo>
                  <a:pt x="596" y="1491"/>
                  <a:pt x="594" y="1495"/>
                  <a:pt x="594" y="1462"/>
                </a:cubicBezTo>
                <a:cubicBezTo>
                  <a:pt x="594" y="1441"/>
                  <a:pt x="594" y="1441"/>
                  <a:pt x="573" y="1441"/>
                </a:cubicBezTo>
                <a:cubicBezTo>
                  <a:pt x="409" y="1441"/>
                  <a:pt x="245" y="1441"/>
                  <a:pt x="81" y="1441"/>
                </a:cubicBezTo>
                <a:cubicBezTo>
                  <a:pt x="43" y="1441"/>
                  <a:pt x="49" y="1436"/>
                  <a:pt x="48" y="1473"/>
                </a:cubicBezTo>
                <a:cubicBezTo>
                  <a:pt x="47" y="1487"/>
                  <a:pt x="51" y="1491"/>
                  <a:pt x="65" y="1491"/>
                </a:cubicBezTo>
                <a:cubicBezTo>
                  <a:pt x="150" y="1490"/>
                  <a:pt x="235" y="1491"/>
                  <a:pt x="320" y="1491"/>
                </a:cubicBezTo>
                <a:close/>
                <a:moveTo>
                  <a:pt x="602" y="1065"/>
                </a:moveTo>
                <a:cubicBezTo>
                  <a:pt x="522" y="1013"/>
                  <a:pt x="456" y="948"/>
                  <a:pt x="404" y="868"/>
                </a:cubicBezTo>
                <a:cubicBezTo>
                  <a:pt x="364" y="910"/>
                  <a:pt x="369" y="994"/>
                  <a:pt x="414" y="1044"/>
                </a:cubicBezTo>
                <a:cubicBezTo>
                  <a:pt x="462" y="1098"/>
                  <a:pt x="547" y="1108"/>
                  <a:pt x="602" y="1065"/>
                </a:cubicBezTo>
                <a:close/>
                <a:moveTo>
                  <a:pt x="1364" y="168"/>
                </a:moveTo>
                <a:cubicBezTo>
                  <a:pt x="1380" y="152"/>
                  <a:pt x="1396" y="137"/>
                  <a:pt x="1412" y="120"/>
                </a:cubicBezTo>
                <a:cubicBezTo>
                  <a:pt x="1428" y="103"/>
                  <a:pt x="1427" y="76"/>
                  <a:pt x="1412" y="59"/>
                </a:cubicBezTo>
                <a:cubicBezTo>
                  <a:pt x="1395" y="42"/>
                  <a:pt x="1368" y="40"/>
                  <a:pt x="1351" y="56"/>
                </a:cubicBezTo>
                <a:cubicBezTo>
                  <a:pt x="1333" y="72"/>
                  <a:pt x="1317" y="89"/>
                  <a:pt x="1301" y="105"/>
                </a:cubicBezTo>
                <a:cubicBezTo>
                  <a:pt x="1322" y="126"/>
                  <a:pt x="1342" y="147"/>
                  <a:pt x="1364" y="168"/>
                </a:cubicBezTo>
                <a:close/>
                <a:moveTo>
                  <a:pt x="1238" y="171"/>
                </a:moveTo>
                <a:cubicBezTo>
                  <a:pt x="1258" y="191"/>
                  <a:pt x="1278" y="211"/>
                  <a:pt x="1298" y="231"/>
                </a:cubicBezTo>
                <a:cubicBezTo>
                  <a:pt x="1308" y="221"/>
                  <a:pt x="1318" y="211"/>
                  <a:pt x="1328" y="201"/>
                </a:cubicBezTo>
                <a:cubicBezTo>
                  <a:pt x="1308" y="181"/>
                  <a:pt x="1287" y="161"/>
                  <a:pt x="1266" y="140"/>
                </a:cubicBezTo>
                <a:cubicBezTo>
                  <a:pt x="1257" y="150"/>
                  <a:pt x="1248" y="160"/>
                  <a:pt x="1238" y="171"/>
                </a:cubicBezTo>
                <a:close/>
              </a:path>
            </a:pathLst>
          </a:custGeom>
          <a:solidFill>
            <a:srgbClr val="F4792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Freeform 5">
            <a:extLst>
              <a:ext uri="{FF2B5EF4-FFF2-40B4-BE49-F238E27FC236}">
                <a16:creationId xmlns:a16="http://schemas.microsoft.com/office/drawing/2014/main" id="{B227AAB9-9B1A-D96C-FA9C-04B8062A0785}"/>
              </a:ext>
            </a:extLst>
          </p:cNvPr>
          <p:cNvSpPr>
            <a:spLocks noEditPoints="1"/>
          </p:cNvSpPr>
          <p:nvPr/>
        </p:nvSpPr>
        <p:spPr bwMode="auto">
          <a:xfrm>
            <a:off x="3712655" y="3076022"/>
            <a:ext cx="457524" cy="321937"/>
          </a:xfrm>
          <a:custGeom>
            <a:avLst/>
            <a:gdLst>
              <a:gd name="T0" fmla="*/ 403 w 875"/>
              <a:gd name="T1" fmla="*/ 3 h 615"/>
              <a:gd name="T2" fmla="*/ 832 w 875"/>
              <a:gd name="T3" fmla="*/ 247 h 615"/>
              <a:gd name="T4" fmla="*/ 870 w 875"/>
              <a:gd name="T5" fmla="*/ 382 h 615"/>
              <a:gd name="T6" fmla="*/ 607 w 875"/>
              <a:gd name="T7" fmla="*/ 561 h 615"/>
              <a:gd name="T8" fmla="*/ 196 w 875"/>
              <a:gd name="T9" fmla="*/ 441 h 615"/>
              <a:gd name="T10" fmla="*/ 1 w 875"/>
              <a:gd name="T11" fmla="*/ 253 h 615"/>
              <a:gd name="T12" fmla="*/ 155 w 875"/>
              <a:gd name="T13" fmla="*/ 119 h 615"/>
              <a:gd name="T14" fmla="*/ 672 w 875"/>
              <a:gd name="T15" fmla="*/ 366 h 615"/>
              <a:gd name="T16" fmla="*/ 695 w 875"/>
              <a:gd name="T17" fmla="*/ 188 h 615"/>
              <a:gd name="T18" fmla="*/ 200 w 875"/>
              <a:gd name="T19" fmla="*/ 117 h 615"/>
              <a:gd name="T20" fmla="*/ 21 w 875"/>
              <a:gd name="T21" fmla="*/ 292 h 615"/>
              <a:gd name="T22" fmla="*/ 436 w 875"/>
              <a:gd name="T23" fmla="*/ 554 h 615"/>
              <a:gd name="T24" fmla="*/ 476 w 875"/>
              <a:gd name="T25" fmla="*/ 510 h 615"/>
              <a:gd name="T26" fmla="*/ 537 w 875"/>
              <a:gd name="T27" fmla="*/ 468 h 615"/>
              <a:gd name="T28" fmla="*/ 539 w 875"/>
              <a:gd name="T29" fmla="*/ 576 h 615"/>
              <a:gd name="T30" fmla="*/ 843 w 875"/>
              <a:gd name="T31" fmla="*/ 364 h 615"/>
              <a:gd name="T32" fmla="*/ 527 w 875"/>
              <a:gd name="T33" fmla="*/ 528 h 615"/>
              <a:gd name="T34" fmla="*/ 820 w 875"/>
              <a:gd name="T35" fmla="*/ 347 h 615"/>
              <a:gd name="T36" fmla="*/ 254 w 875"/>
              <a:gd name="T37" fmla="*/ 316 h 615"/>
              <a:gd name="T38" fmla="*/ 143 w 875"/>
              <a:gd name="T39" fmla="*/ 183 h 615"/>
              <a:gd name="T40" fmla="*/ 396 w 875"/>
              <a:gd name="T41" fmla="*/ 242 h 615"/>
              <a:gd name="T42" fmla="*/ 242 w 875"/>
              <a:gd name="T43" fmla="*/ 155 h 615"/>
              <a:gd name="T44" fmla="*/ 133 w 875"/>
              <a:gd name="T45" fmla="*/ 221 h 615"/>
              <a:gd name="T46" fmla="*/ 369 w 875"/>
              <a:gd name="T47" fmla="*/ 234 h 615"/>
              <a:gd name="T48" fmla="*/ 451 w 875"/>
              <a:gd name="T49" fmla="*/ 519 h 615"/>
              <a:gd name="T50" fmla="*/ 323 w 875"/>
              <a:gd name="T51" fmla="*/ 444 h 615"/>
              <a:gd name="T52" fmla="*/ 105 w 875"/>
              <a:gd name="T53" fmla="*/ 342 h 615"/>
              <a:gd name="T54" fmla="*/ 425 w 875"/>
              <a:gd name="T55" fmla="*/ 527 h 615"/>
              <a:gd name="T56" fmla="*/ 61 w 875"/>
              <a:gd name="T57" fmla="*/ 237 h 615"/>
              <a:gd name="T58" fmla="*/ 407 w 875"/>
              <a:gd name="T59" fmla="*/ 461 h 615"/>
              <a:gd name="T60" fmla="*/ 599 w 875"/>
              <a:gd name="T61" fmla="*/ 319 h 615"/>
              <a:gd name="T62" fmla="*/ 640 w 875"/>
              <a:gd name="T63" fmla="*/ 342 h 615"/>
              <a:gd name="T64" fmla="*/ 611 w 875"/>
              <a:gd name="T65" fmla="*/ 301 h 615"/>
              <a:gd name="T66" fmla="*/ 269 w 875"/>
              <a:gd name="T67" fmla="*/ 120 h 615"/>
              <a:gd name="T68" fmla="*/ 591 w 875"/>
              <a:gd name="T69" fmla="*/ 161 h 615"/>
              <a:gd name="T70" fmla="*/ 521 w 875"/>
              <a:gd name="T71" fmla="*/ 219 h 615"/>
              <a:gd name="T72" fmla="*/ 557 w 875"/>
              <a:gd name="T73" fmla="*/ 243 h 615"/>
              <a:gd name="T74" fmla="*/ 621 w 875"/>
              <a:gd name="T75" fmla="*/ 200 h 615"/>
              <a:gd name="T76" fmla="*/ 622 w 875"/>
              <a:gd name="T77" fmla="*/ 166 h 615"/>
              <a:gd name="T78" fmla="*/ 367 w 875"/>
              <a:gd name="T79" fmla="*/ 134 h 615"/>
              <a:gd name="T80" fmla="*/ 441 w 875"/>
              <a:gd name="T81" fmla="*/ 91 h 615"/>
              <a:gd name="T82" fmla="*/ 410 w 875"/>
              <a:gd name="T83" fmla="*/ 91 h 615"/>
              <a:gd name="T84" fmla="*/ 408 w 875"/>
              <a:gd name="T85" fmla="*/ 47 h 615"/>
              <a:gd name="T86" fmla="*/ 381 w 875"/>
              <a:gd name="T87" fmla="*/ 81 h 615"/>
              <a:gd name="T88" fmla="*/ 367 w 875"/>
              <a:gd name="T89" fmla="*/ 134 h 615"/>
              <a:gd name="T90" fmla="*/ 582 w 875"/>
              <a:gd name="T91" fmla="*/ 377 h 615"/>
              <a:gd name="T92" fmla="*/ 393 w 875"/>
              <a:gd name="T93" fmla="*/ 270 h 615"/>
              <a:gd name="T94" fmla="*/ 323 w 875"/>
              <a:gd name="T95" fmla="*/ 311 h 615"/>
              <a:gd name="T96" fmla="*/ 497 w 875"/>
              <a:gd name="T97" fmla="*/ 426 h 615"/>
              <a:gd name="T98" fmla="*/ 468 w 875"/>
              <a:gd name="T99" fmla="*/ 116 h 615"/>
              <a:gd name="T100" fmla="*/ 406 w 875"/>
              <a:gd name="T101" fmla="*/ 161 h 615"/>
              <a:gd name="T102" fmla="*/ 441 w 875"/>
              <a:gd name="T103" fmla="*/ 152 h 615"/>
              <a:gd name="T104" fmla="*/ 509 w 875"/>
              <a:gd name="T105" fmla="*/ 151 h 615"/>
              <a:gd name="T106" fmla="*/ 485 w 875"/>
              <a:gd name="T107" fmla="*/ 127 h 615"/>
              <a:gd name="T108" fmla="*/ 550 w 875"/>
              <a:gd name="T109" fmla="*/ 130 h 615"/>
              <a:gd name="T110" fmla="*/ 485 w 875"/>
              <a:gd name="T111" fmla="*/ 104 h 615"/>
              <a:gd name="T112" fmla="*/ 687 w 875"/>
              <a:gd name="T113" fmla="*/ 244 h 615"/>
              <a:gd name="T114" fmla="*/ 718 w 875"/>
              <a:gd name="T115" fmla="*/ 258 h 615"/>
              <a:gd name="T116" fmla="*/ 663 w 875"/>
              <a:gd name="T117" fmla="*/ 235 h 615"/>
              <a:gd name="T118" fmla="*/ 639 w 875"/>
              <a:gd name="T119" fmla="*/ 265 h 615"/>
              <a:gd name="T120" fmla="*/ 620 w 875"/>
              <a:gd name="T121" fmla="*/ 287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75" h="615">
                <a:moveTo>
                  <a:pt x="158" y="113"/>
                </a:moveTo>
                <a:cubicBezTo>
                  <a:pt x="158" y="116"/>
                  <a:pt x="158" y="117"/>
                  <a:pt x="161" y="115"/>
                </a:cubicBezTo>
                <a:cubicBezTo>
                  <a:pt x="185" y="101"/>
                  <a:pt x="209" y="87"/>
                  <a:pt x="233" y="73"/>
                </a:cubicBezTo>
                <a:cubicBezTo>
                  <a:pt x="267" y="54"/>
                  <a:pt x="301" y="34"/>
                  <a:pt x="335" y="15"/>
                </a:cubicBezTo>
                <a:cubicBezTo>
                  <a:pt x="356" y="3"/>
                  <a:pt x="379" y="0"/>
                  <a:pt x="403" y="3"/>
                </a:cubicBezTo>
                <a:cubicBezTo>
                  <a:pt x="425" y="5"/>
                  <a:pt x="443" y="16"/>
                  <a:pt x="462" y="27"/>
                </a:cubicBezTo>
                <a:cubicBezTo>
                  <a:pt x="507" y="54"/>
                  <a:pt x="552" y="80"/>
                  <a:pt x="597" y="106"/>
                </a:cubicBezTo>
                <a:cubicBezTo>
                  <a:pt x="634" y="127"/>
                  <a:pt x="670" y="148"/>
                  <a:pt x="706" y="169"/>
                </a:cubicBezTo>
                <a:cubicBezTo>
                  <a:pt x="743" y="191"/>
                  <a:pt x="779" y="212"/>
                  <a:pt x="816" y="233"/>
                </a:cubicBezTo>
                <a:cubicBezTo>
                  <a:pt x="822" y="237"/>
                  <a:pt x="828" y="241"/>
                  <a:pt x="832" y="247"/>
                </a:cubicBezTo>
                <a:cubicBezTo>
                  <a:pt x="846" y="264"/>
                  <a:pt x="843" y="286"/>
                  <a:pt x="826" y="300"/>
                </a:cubicBezTo>
                <a:cubicBezTo>
                  <a:pt x="820" y="304"/>
                  <a:pt x="814" y="308"/>
                  <a:pt x="808" y="311"/>
                </a:cubicBezTo>
                <a:cubicBezTo>
                  <a:pt x="805" y="313"/>
                  <a:pt x="805" y="314"/>
                  <a:pt x="808" y="316"/>
                </a:cubicBezTo>
                <a:cubicBezTo>
                  <a:pt x="824" y="325"/>
                  <a:pt x="840" y="336"/>
                  <a:pt x="856" y="344"/>
                </a:cubicBezTo>
                <a:cubicBezTo>
                  <a:pt x="872" y="352"/>
                  <a:pt x="875" y="367"/>
                  <a:pt x="870" y="382"/>
                </a:cubicBezTo>
                <a:cubicBezTo>
                  <a:pt x="865" y="396"/>
                  <a:pt x="856" y="407"/>
                  <a:pt x="846" y="417"/>
                </a:cubicBezTo>
                <a:cubicBezTo>
                  <a:pt x="834" y="429"/>
                  <a:pt x="820" y="438"/>
                  <a:pt x="805" y="446"/>
                </a:cubicBezTo>
                <a:cubicBezTo>
                  <a:pt x="785" y="458"/>
                  <a:pt x="764" y="470"/>
                  <a:pt x="744" y="482"/>
                </a:cubicBezTo>
                <a:cubicBezTo>
                  <a:pt x="731" y="490"/>
                  <a:pt x="717" y="497"/>
                  <a:pt x="704" y="505"/>
                </a:cubicBezTo>
                <a:cubicBezTo>
                  <a:pt x="671" y="524"/>
                  <a:pt x="639" y="543"/>
                  <a:pt x="607" y="561"/>
                </a:cubicBezTo>
                <a:cubicBezTo>
                  <a:pt x="581" y="576"/>
                  <a:pt x="556" y="591"/>
                  <a:pt x="530" y="605"/>
                </a:cubicBezTo>
                <a:cubicBezTo>
                  <a:pt x="518" y="612"/>
                  <a:pt x="506" y="615"/>
                  <a:pt x="492" y="610"/>
                </a:cubicBezTo>
                <a:cubicBezTo>
                  <a:pt x="488" y="608"/>
                  <a:pt x="484" y="605"/>
                  <a:pt x="480" y="603"/>
                </a:cubicBezTo>
                <a:cubicBezTo>
                  <a:pt x="437" y="579"/>
                  <a:pt x="394" y="554"/>
                  <a:pt x="351" y="529"/>
                </a:cubicBezTo>
                <a:cubicBezTo>
                  <a:pt x="299" y="500"/>
                  <a:pt x="248" y="471"/>
                  <a:pt x="196" y="441"/>
                </a:cubicBezTo>
                <a:cubicBezTo>
                  <a:pt x="153" y="416"/>
                  <a:pt x="109" y="392"/>
                  <a:pt x="66" y="367"/>
                </a:cubicBezTo>
                <a:cubicBezTo>
                  <a:pt x="55" y="360"/>
                  <a:pt x="43" y="354"/>
                  <a:pt x="32" y="347"/>
                </a:cubicBezTo>
                <a:cubicBezTo>
                  <a:pt x="17" y="339"/>
                  <a:pt x="7" y="326"/>
                  <a:pt x="3" y="310"/>
                </a:cubicBezTo>
                <a:cubicBezTo>
                  <a:pt x="1" y="305"/>
                  <a:pt x="0" y="299"/>
                  <a:pt x="0" y="293"/>
                </a:cubicBezTo>
                <a:cubicBezTo>
                  <a:pt x="0" y="280"/>
                  <a:pt x="0" y="267"/>
                  <a:pt x="1" y="253"/>
                </a:cubicBezTo>
                <a:cubicBezTo>
                  <a:pt x="3" y="227"/>
                  <a:pt x="16" y="205"/>
                  <a:pt x="37" y="189"/>
                </a:cubicBezTo>
                <a:cubicBezTo>
                  <a:pt x="59" y="173"/>
                  <a:pt x="84" y="161"/>
                  <a:pt x="108" y="146"/>
                </a:cubicBezTo>
                <a:cubicBezTo>
                  <a:pt x="112" y="144"/>
                  <a:pt x="116" y="141"/>
                  <a:pt x="120" y="138"/>
                </a:cubicBezTo>
                <a:cubicBezTo>
                  <a:pt x="122" y="135"/>
                  <a:pt x="127" y="134"/>
                  <a:pt x="130" y="133"/>
                </a:cubicBezTo>
                <a:cubicBezTo>
                  <a:pt x="139" y="129"/>
                  <a:pt x="146" y="123"/>
                  <a:pt x="155" y="119"/>
                </a:cubicBezTo>
                <a:cubicBezTo>
                  <a:pt x="157" y="117"/>
                  <a:pt x="157" y="115"/>
                  <a:pt x="157" y="113"/>
                </a:cubicBezTo>
                <a:moveTo>
                  <a:pt x="485" y="489"/>
                </a:moveTo>
                <a:cubicBezTo>
                  <a:pt x="487" y="489"/>
                  <a:pt x="487" y="487"/>
                  <a:pt x="488" y="487"/>
                </a:cubicBezTo>
                <a:cubicBezTo>
                  <a:pt x="498" y="470"/>
                  <a:pt x="512" y="458"/>
                  <a:pt x="529" y="449"/>
                </a:cubicBezTo>
                <a:cubicBezTo>
                  <a:pt x="577" y="421"/>
                  <a:pt x="624" y="394"/>
                  <a:pt x="672" y="366"/>
                </a:cubicBezTo>
                <a:cubicBezTo>
                  <a:pt x="712" y="343"/>
                  <a:pt x="752" y="320"/>
                  <a:pt x="791" y="297"/>
                </a:cubicBezTo>
                <a:cubicBezTo>
                  <a:pt x="800" y="292"/>
                  <a:pt x="809" y="288"/>
                  <a:pt x="815" y="281"/>
                </a:cubicBezTo>
                <a:cubicBezTo>
                  <a:pt x="821" y="274"/>
                  <a:pt x="821" y="267"/>
                  <a:pt x="816" y="260"/>
                </a:cubicBezTo>
                <a:cubicBezTo>
                  <a:pt x="813" y="256"/>
                  <a:pt x="809" y="254"/>
                  <a:pt x="805" y="251"/>
                </a:cubicBezTo>
                <a:cubicBezTo>
                  <a:pt x="768" y="230"/>
                  <a:pt x="732" y="209"/>
                  <a:pt x="695" y="188"/>
                </a:cubicBezTo>
                <a:cubicBezTo>
                  <a:pt x="650" y="161"/>
                  <a:pt x="604" y="134"/>
                  <a:pt x="559" y="108"/>
                </a:cubicBezTo>
                <a:cubicBezTo>
                  <a:pt x="521" y="86"/>
                  <a:pt x="484" y="64"/>
                  <a:pt x="446" y="42"/>
                </a:cubicBezTo>
                <a:cubicBezTo>
                  <a:pt x="435" y="36"/>
                  <a:pt x="424" y="28"/>
                  <a:pt x="410" y="26"/>
                </a:cubicBezTo>
                <a:cubicBezTo>
                  <a:pt x="386" y="21"/>
                  <a:pt x="363" y="22"/>
                  <a:pt x="340" y="35"/>
                </a:cubicBezTo>
                <a:cubicBezTo>
                  <a:pt x="294" y="63"/>
                  <a:pt x="247" y="90"/>
                  <a:pt x="200" y="117"/>
                </a:cubicBezTo>
                <a:cubicBezTo>
                  <a:pt x="183" y="127"/>
                  <a:pt x="167" y="137"/>
                  <a:pt x="150" y="146"/>
                </a:cubicBezTo>
                <a:cubicBezTo>
                  <a:pt x="131" y="157"/>
                  <a:pt x="112" y="168"/>
                  <a:pt x="93" y="179"/>
                </a:cubicBezTo>
                <a:cubicBezTo>
                  <a:pt x="79" y="187"/>
                  <a:pt x="64" y="195"/>
                  <a:pt x="50" y="205"/>
                </a:cubicBezTo>
                <a:cubicBezTo>
                  <a:pt x="35" y="217"/>
                  <a:pt x="25" y="231"/>
                  <a:pt x="22" y="250"/>
                </a:cubicBezTo>
                <a:cubicBezTo>
                  <a:pt x="20" y="264"/>
                  <a:pt x="21" y="278"/>
                  <a:pt x="21" y="292"/>
                </a:cubicBezTo>
                <a:cubicBezTo>
                  <a:pt x="22" y="310"/>
                  <a:pt x="31" y="323"/>
                  <a:pt x="47" y="332"/>
                </a:cubicBezTo>
                <a:cubicBezTo>
                  <a:pt x="68" y="343"/>
                  <a:pt x="88" y="355"/>
                  <a:pt x="109" y="367"/>
                </a:cubicBezTo>
                <a:cubicBezTo>
                  <a:pt x="155" y="394"/>
                  <a:pt x="202" y="420"/>
                  <a:pt x="248" y="447"/>
                </a:cubicBezTo>
                <a:cubicBezTo>
                  <a:pt x="296" y="474"/>
                  <a:pt x="343" y="501"/>
                  <a:pt x="391" y="528"/>
                </a:cubicBezTo>
                <a:cubicBezTo>
                  <a:pt x="406" y="536"/>
                  <a:pt x="421" y="545"/>
                  <a:pt x="436" y="554"/>
                </a:cubicBezTo>
                <a:cubicBezTo>
                  <a:pt x="445" y="559"/>
                  <a:pt x="455" y="565"/>
                  <a:pt x="464" y="570"/>
                </a:cubicBezTo>
                <a:cubicBezTo>
                  <a:pt x="467" y="572"/>
                  <a:pt x="469" y="572"/>
                  <a:pt x="469" y="568"/>
                </a:cubicBezTo>
                <a:cubicBezTo>
                  <a:pt x="469" y="567"/>
                  <a:pt x="469" y="566"/>
                  <a:pt x="469" y="565"/>
                </a:cubicBezTo>
                <a:cubicBezTo>
                  <a:pt x="469" y="554"/>
                  <a:pt x="467" y="543"/>
                  <a:pt x="469" y="532"/>
                </a:cubicBezTo>
                <a:cubicBezTo>
                  <a:pt x="470" y="524"/>
                  <a:pt x="472" y="517"/>
                  <a:pt x="476" y="510"/>
                </a:cubicBezTo>
                <a:moveTo>
                  <a:pt x="820" y="347"/>
                </a:moveTo>
                <a:cubicBezTo>
                  <a:pt x="810" y="341"/>
                  <a:pt x="800" y="336"/>
                  <a:pt x="791" y="330"/>
                </a:cubicBezTo>
                <a:cubicBezTo>
                  <a:pt x="786" y="327"/>
                  <a:pt x="782" y="326"/>
                  <a:pt x="777" y="329"/>
                </a:cubicBezTo>
                <a:cubicBezTo>
                  <a:pt x="733" y="355"/>
                  <a:pt x="690" y="380"/>
                  <a:pt x="646" y="405"/>
                </a:cubicBezTo>
                <a:cubicBezTo>
                  <a:pt x="610" y="426"/>
                  <a:pt x="573" y="447"/>
                  <a:pt x="537" y="468"/>
                </a:cubicBezTo>
                <a:cubicBezTo>
                  <a:pt x="510" y="484"/>
                  <a:pt x="495" y="508"/>
                  <a:pt x="490" y="538"/>
                </a:cubicBezTo>
                <a:cubicBezTo>
                  <a:pt x="488" y="550"/>
                  <a:pt x="489" y="562"/>
                  <a:pt x="490" y="574"/>
                </a:cubicBezTo>
                <a:cubicBezTo>
                  <a:pt x="491" y="581"/>
                  <a:pt x="493" y="588"/>
                  <a:pt x="501" y="590"/>
                </a:cubicBezTo>
                <a:cubicBezTo>
                  <a:pt x="507" y="593"/>
                  <a:pt x="513" y="591"/>
                  <a:pt x="518" y="588"/>
                </a:cubicBezTo>
                <a:cubicBezTo>
                  <a:pt x="525" y="584"/>
                  <a:pt x="532" y="580"/>
                  <a:pt x="539" y="576"/>
                </a:cubicBezTo>
                <a:cubicBezTo>
                  <a:pt x="596" y="543"/>
                  <a:pt x="652" y="511"/>
                  <a:pt x="709" y="478"/>
                </a:cubicBezTo>
                <a:cubicBezTo>
                  <a:pt x="732" y="464"/>
                  <a:pt x="756" y="451"/>
                  <a:pt x="779" y="437"/>
                </a:cubicBezTo>
                <a:cubicBezTo>
                  <a:pt x="795" y="428"/>
                  <a:pt x="813" y="420"/>
                  <a:pt x="827" y="407"/>
                </a:cubicBezTo>
                <a:cubicBezTo>
                  <a:pt x="837" y="397"/>
                  <a:pt x="847" y="387"/>
                  <a:pt x="850" y="373"/>
                </a:cubicBezTo>
                <a:cubicBezTo>
                  <a:pt x="852" y="365"/>
                  <a:pt x="850" y="363"/>
                  <a:pt x="843" y="364"/>
                </a:cubicBezTo>
                <a:cubicBezTo>
                  <a:pt x="835" y="364"/>
                  <a:pt x="828" y="367"/>
                  <a:pt x="822" y="370"/>
                </a:cubicBezTo>
                <a:cubicBezTo>
                  <a:pt x="800" y="383"/>
                  <a:pt x="778" y="396"/>
                  <a:pt x="755" y="409"/>
                </a:cubicBezTo>
                <a:cubicBezTo>
                  <a:pt x="700" y="441"/>
                  <a:pt x="645" y="473"/>
                  <a:pt x="589" y="505"/>
                </a:cubicBezTo>
                <a:cubicBezTo>
                  <a:pt x="574" y="514"/>
                  <a:pt x="559" y="523"/>
                  <a:pt x="543" y="532"/>
                </a:cubicBezTo>
                <a:cubicBezTo>
                  <a:pt x="537" y="535"/>
                  <a:pt x="530" y="534"/>
                  <a:pt x="527" y="528"/>
                </a:cubicBezTo>
                <a:cubicBezTo>
                  <a:pt x="525" y="523"/>
                  <a:pt x="527" y="517"/>
                  <a:pt x="533" y="514"/>
                </a:cubicBezTo>
                <a:cubicBezTo>
                  <a:pt x="534" y="513"/>
                  <a:pt x="535" y="512"/>
                  <a:pt x="536" y="511"/>
                </a:cubicBezTo>
                <a:cubicBezTo>
                  <a:pt x="566" y="494"/>
                  <a:pt x="596" y="477"/>
                  <a:pt x="625" y="460"/>
                </a:cubicBezTo>
                <a:cubicBezTo>
                  <a:pt x="662" y="438"/>
                  <a:pt x="699" y="417"/>
                  <a:pt x="737" y="396"/>
                </a:cubicBezTo>
                <a:cubicBezTo>
                  <a:pt x="764" y="380"/>
                  <a:pt x="792" y="364"/>
                  <a:pt x="820" y="347"/>
                </a:cubicBezTo>
                <a:close/>
                <a:moveTo>
                  <a:pt x="313" y="290"/>
                </a:moveTo>
                <a:cubicBezTo>
                  <a:pt x="308" y="293"/>
                  <a:pt x="303" y="296"/>
                  <a:pt x="298" y="298"/>
                </a:cubicBezTo>
                <a:cubicBezTo>
                  <a:pt x="293" y="301"/>
                  <a:pt x="290" y="305"/>
                  <a:pt x="285" y="307"/>
                </a:cubicBezTo>
                <a:cubicBezTo>
                  <a:pt x="279" y="309"/>
                  <a:pt x="274" y="313"/>
                  <a:pt x="269" y="316"/>
                </a:cubicBezTo>
                <a:cubicBezTo>
                  <a:pt x="263" y="319"/>
                  <a:pt x="259" y="319"/>
                  <a:pt x="254" y="316"/>
                </a:cubicBezTo>
                <a:cubicBezTo>
                  <a:pt x="241" y="308"/>
                  <a:pt x="228" y="301"/>
                  <a:pt x="215" y="293"/>
                </a:cubicBezTo>
                <a:cubicBezTo>
                  <a:pt x="179" y="272"/>
                  <a:pt x="142" y="250"/>
                  <a:pt x="105" y="229"/>
                </a:cubicBezTo>
                <a:cubicBezTo>
                  <a:pt x="104" y="228"/>
                  <a:pt x="103" y="227"/>
                  <a:pt x="102" y="227"/>
                </a:cubicBezTo>
                <a:cubicBezTo>
                  <a:pt x="93" y="221"/>
                  <a:pt x="93" y="213"/>
                  <a:pt x="102" y="207"/>
                </a:cubicBezTo>
                <a:cubicBezTo>
                  <a:pt x="116" y="199"/>
                  <a:pt x="129" y="191"/>
                  <a:pt x="143" y="183"/>
                </a:cubicBezTo>
                <a:cubicBezTo>
                  <a:pt x="171" y="167"/>
                  <a:pt x="199" y="151"/>
                  <a:pt x="226" y="135"/>
                </a:cubicBezTo>
                <a:cubicBezTo>
                  <a:pt x="234" y="130"/>
                  <a:pt x="240" y="130"/>
                  <a:pt x="248" y="135"/>
                </a:cubicBezTo>
                <a:cubicBezTo>
                  <a:pt x="286" y="157"/>
                  <a:pt x="323" y="179"/>
                  <a:pt x="361" y="200"/>
                </a:cubicBezTo>
                <a:cubicBezTo>
                  <a:pt x="372" y="207"/>
                  <a:pt x="384" y="214"/>
                  <a:pt x="396" y="221"/>
                </a:cubicBezTo>
                <a:cubicBezTo>
                  <a:pt x="407" y="227"/>
                  <a:pt x="407" y="236"/>
                  <a:pt x="396" y="242"/>
                </a:cubicBezTo>
                <a:cubicBezTo>
                  <a:pt x="373" y="255"/>
                  <a:pt x="350" y="269"/>
                  <a:pt x="327" y="282"/>
                </a:cubicBezTo>
                <a:moveTo>
                  <a:pt x="371" y="231"/>
                </a:moveTo>
                <a:cubicBezTo>
                  <a:pt x="371" y="230"/>
                  <a:pt x="369" y="230"/>
                  <a:pt x="369" y="229"/>
                </a:cubicBezTo>
                <a:cubicBezTo>
                  <a:pt x="362" y="225"/>
                  <a:pt x="355" y="221"/>
                  <a:pt x="349" y="218"/>
                </a:cubicBezTo>
                <a:cubicBezTo>
                  <a:pt x="313" y="197"/>
                  <a:pt x="278" y="176"/>
                  <a:pt x="242" y="155"/>
                </a:cubicBezTo>
                <a:cubicBezTo>
                  <a:pt x="239" y="154"/>
                  <a:pt x="237" y="153"/>
                  <a:pt x="234" y="155"/>
                </a:cubicBezTo>
                <a:cubicBezTo>
                  <a:pt x="212" y="168"/>
                  <a:pt x="190" y="181"/>
                  <a:pt x="168" y="193"/>
                </a:cubicBezTo>
                <a:cubicBezTo>
                  <a:pt x="156" y="200"/>
                  <a:pt x="143" y="207"/>
                  <a:pt x="131" y="214"/>
                </a:cubicBezTo>
                <a:cubicBezTo>
                  <a:pt x="127" y="217"/>
                  <a:pt x="127" y="217"/>
                  <a:pt x="131" y="220"/>
                </a:cubicBezTo>
                <a:cubicBezTo>
                  <a:pt x="132" y="220"/>
                  <a:pt x="133" y="221"/>
                  <a:pt x="133" y="221"/>
                </a:cubicBezTo>
                <a:cubicBezTo>
                  <a:pt x="156" y="234"/>
                  <a:pt x="179" y="248"/>
                  <a:pt x="202" y="262"/>
                </a:cubicBezTo>
                <a:cubicBezTo>
                  <a:pt x="221" y="272"/>
                  <a:pt x="240" y="283"/>
                  <a:pt x="258" y="294"/>
                </a:cubicBezTo>
                <a:cubicBezTo>
                  <a:pt x="260" y="295"/>
                  <a:pt x="262" y="295"/>
                  <a:pt x="264" y="294"/>
                </a:cubicBezTo>
                <a:cubicBezTo>
                  <a:pt x="278" y="286"/>
                  <a:pt x="292" y="278"/>
                  <a:pt x="307" y="269"/>
                </a:cubicBezTo>
                <a:cubicBezTo>
                  <a:pt x="328" y="257"/>
                  <a:pt x="348" y="246"/>
                  <a:pt x="369" y="234"/>
                </a:cubicBezTo>
                <a:cubicBezTo>
                  <a:pt x="370" y="233"/>
                  <a:pt x="371" y="233"/>
                  <a:pt x="371" y="231"/>
                </a:cubicBezTo>
                <a:close/>
                <a:moveTo>
                  <a:pt x="425" y="527"/>
                </a:moveTo>
                <a:cubicBezTo>
                  <a:pt x="430" y="530"/>
                  <a:pt x="434" y="533"/>
                  <a:pt x="439" y="535"/>
                </a:cubicBezTo>
                <a:cubicBezTo>
                  <a:pt x="444" y="538"/>
                  <a:pt x="450" y="536"/>
                  <a:pt x="452" y="532"/>
                </a:cubicBezTo>
                <a:cubicBezTo>
                  <a:pt x="455" y="528"/>
                  <a:pt x="454" y="522"/>
                  <a:pt x="451" y="519"/>
                </a:cubicBezTo>
                <a:cubicBezTo>
                  <a:pt x="450" y="518"/>
                  <a:pt x="448" y="517"/>
                  <a:pt x="446" y="516"/>
                </a:cubicBezTo>
                <a:cubicBezTo>
                  <a:pt x="435" y="509"/>
                  <a:pt x="424" y="502"/>
                  <a:pt x="413" y="496"/>
                </a:cubicBezTo>
                <a:cubicBezTo>
                  <a:pt x="402" y="490"/>
                  <a:pt x="392" y="482"/>
                  <a:pt x="380" y="477"/>
                </a:cubicBezTo>
                <a:cubicBezTo>
                  <a:pt x="380" y="477"/>
                  <a:pt x="380" y="477"/>
                  <a:pt x="380" y="477"/>
                </a:cubicBezTo>
                <a:cubicBezTo>
                  <a:pt x="361" y="466"/>
                  <a:pt x="342" y="455"/>
                  <a:pt x="323" y="444"/>
                </a:cubicBezTo>
                <a:cubicBezTo>
                  <a:pt x="267" y="412"/>
                  <a:pt x="212" y="380"/>
                  <a:pt x="157" y="348"/>
                </a:cubicBezTo>
                <a:cubicBezTo>
                  <a:pt x="125" y="329"/>
                  <a:pt x="93" y="311"/>
                  <a:pt x="61" y="292"/>
                </a:cubicBezTo>
                <a:cubicBezTo>
                  <a:pt x="55" y="289"/>
                  <a:pt x="49" y="290"/>
                  <a:pt x="46" y="296"/>
                </a:cubicBezTo>
                <a:cubicBezTo>
                  <a:pt x="43" y="301"/>
                  <a:pt x="45" y="307"/>
                  <a:pt x="51" y="311"/>
                </a:cubicBezTo>
                <a:cubicBezTo>
                  <a:pt x="69" y="321"/>
                  <a:pt x="87" y="331"/>
                  <a:pt x="105" y="342"/>
                </a:cubicBezTo>
                <a:cubicBezTo>
                  <a:pt x="138" y="361"/>
                  <a:pt x="172" y="381"/>
                  <a:pt x="205" y="400"/>
                </a:cubicBezTo>
                <a:cubicBezTo>
                  <a:pt x="236" y="418"/>
                  <a:pt x="266" y="435"/>
                  <a:pt x="297" y="453"/>
                </a:cubicBezTo>
                <a:cubicBezTo>
                  <a:pt x="336" y="476"/>
                  <a:pt x="375" y="498"/>
                  <a:pt x="414" y="521"/>
                </a:cubicBezTo>
                <a:cubicBezTo>
                  <a:pt x="417" y="523"/>
                  <a:pt x="421" y="525"/>
                  <a:pt x="420" y="530"/>
                </a:cubicBezTo>
                <a:cubicBezTo>
                  <a:pt x="420" y="525"/>
                  <a:pt x="422" y="526"/>
                  <a:pt x="425" y="527"/>
                </a:cubicBezTo>
                <a:close/>
                <a:moveTo>
                  <a:pt x="446" y="460"/>
                </a:moveTo>
                <a:cubicBezTo>
                  <a:pt x="400" y="432"/>
                  <a:pt x="353" y="405"/>
                  <a:pt x="306" y="378"/>
                </a:cubicBezTo>
                <a:cubicBezTo>
                  <a:pt x="271" y="358"/>
                  <a:pt x="235" y="338"/>
                  <a:pt x="200" y="317"/>
                </a:cubicBezTo>
                <a:cubicBezTo>
                  <a:pt x="169" y="300"/>
                  <a:pt x="138" y="282"/>
                  <a:pt x="107" y="264"/>
                </a:cubicBezTo>
                <a:cubicBezTo>
                  <a:pt x="92" y="255"/>
                  <a:pt x="76" y="246"/>
                  <a:pt x="61" y="237"/>
                </a:cubicBezTo>
                <a:cubicBezTo>
                  <a:pt x="55" y="234"/>
                  <a:pt x="49" y="235"/>
                  <a:pt x="46" y="240"/>
                </a:cubicBezTo>
                <a:cubicBezTo>
                  <a:pt x="43" y="246"/>
                  <a:pt x="45" y="252"/>
                  <a:pt x="51" y="255"/>
                </a:cubicBezTo>
                <a:cubicBezTo>
                  <a:pt x="56" y="258"/>
                  <a:pt x="61" y="261"/>
                  <a:pt x="66" y="264"/>
                </a:cubicBezTo>
                <a:cubicBezTo>
                  <a:pt x="110" y="289"/>
                  <a:pt x="153" y="315"/>
                  <a:pt x="197" y="340"/>
                </a:cubicBezTo>
                <a:cubicBezTo>
                  <a:pt x="267" y="380"/>
                  <a:pt x="337" y="421"/>
                  <a:pt x="407" y="461"/>
                </a:cubicBezTo>
                <a:cubicBezTo>
                  <a:pt x="417" y="467"/>
                  <a:pt x="428" y="473"/>
                  <a:pt x="438" y="479"/>
                </a:cubicBezTo>
                <a:cubicBezTo>
                  <a:pt x="446" y="483"/>
                  <a:pt x="454" y="478"/>
                  <a:pt x="454" y="469"/>
                </a:cubicBezTo>
                <a:cubicBezTo>
                  <a:pt x="454" y="465"/>
                  <a:pt x="451" y="462"/>
                  <a:pt x="446" y="460"/>
                </a:cubicBezTo>
                <a:close/>
                <a:moveTo>
                  <a:pt x="575" y="304"/>
                </a:moveTo>
                <a:cubicBezTo>
                  <a:pt x="583" y="309"/>
                  <a:pt x="591" y="313"/>
                  <a:pt x="599" y="319"/>
                </a:cubicBezTo>
                <a:cubicBezTo>
                  <a:pt x="604" y="322"/>
                  <a:pt x="610" y="325"/>
                  <a:pt x="615" y="328"/>
                </a:cubicBezTo>
                <a:cubicBezTo>
                  <a:pt x="618" y="329"/>
                  <a:pt x="621" y="331"/>
                  <a:pt x="622" y="335"/>
                </a:cubicBezTo>
                <a:cubicBezTo>
                  <a:pt x="622" y="335"/>
                  <a:pt x="623" y="337"/>
                  <a:pt x="623" y="335"/>
                </a:cubicBezTo>
                <a:cubicBezTo>
                  <a:pt x="625" y="331"/>
                  <a:pt x="627" y="335"/>
                  <a:pt x="628" y="335"/>
                </a:cubicBezTo>
                <a:cubicBezTo>
                  <a:pt x="632" y="338"/>
                  <a:pt x="636" y="340"/>
                  <a:pt x="640" y="342"/>
                </a:cubicBezTo>
                <a:cubicBezTo>
                  <a:pt x="644" y="344"/>
                  <a:pt x="648" y="344"/>
                  <a:pt x="652" y="340"/>
                </a:cubicBezTo>
                <a:cubicBezTo>
                  <a:pt x="654" y="338"/>
                  <a:pt x="656" y="337"/>
                  <a:pt x="659" y="336"/>
                </a:cubicBezTo>
                <a:cubicBezTo>
                  <a:pt x="659" y="334"/>
                  <a:pt x="657" y="336"/>
                  <a:pt x="657" y="334"/>
                </a:cubicBezTo>
                <a:cubicBezTo>
                  <a:pt x="655" y="330"/>
                  <a:pt x="654" y="326"/>
                  <a:pt x="649" y="323"/>
                </a:cubicBezTo>
                <a:cubicBezTo>
                  <a:pt x="636" y="316"/>
                  <a:pt x="624" y="308"/>
                  <a:pt x="611" y="301"/>
                </a:cubicBezTo>
                <a:cubicBezTo>
                  <a:pt x="600" y="295"/>
                  <a:pt x="589" y="288"/>
                  <a:pt x="578" y="281"/>
                </a:cubicBezTo>
                <a:cubicBezTo>
                  <a:pt x="493" y="231"/>
                  <a:pt x="408" y="181"/>
                  <a:pt x="322" y="131"/>
                </a:cubicBezTo>
                <a:cubicBezTo>
                  <a:pt x="310" y="124"/>
                  <a:pt x="298" y="117"/>
                  <a:pt x="285" y="110"/>
                </a:cubicBezTo>
                <a:cubicBezTo>
                  <a:pt x="281" y="107"/>
                  <a:pt x="277" y="107"/>
                  <a:pt x="273" y="110"/>
                </a:cubicBezTo>
                <a:cubicBezTo>
                  <a:pt x="269" y="112"/>
                  <a:pt x="268" y="116"/>
                  <a:pt x="269" y="120"/>
                </a:cubicBezTo>
                <a:cubicBezTo>
                  <a:pt x="270" y="124"/>
                  <a:pt x="272" y="126"/>
                  <a:pt x="276" y="128"/>
                </a:cubicBezTo>
                <a:cubicBezTo>
                  <a:pt x="315" y="151"/>
                  <a:pt x="354" y="174"/>
                  <a:pt x="393" y="197"/>
                </a:cubicBezTo>
                <a:cubicBezTo>
                  <a:pt x="449" y="230"/>
                  <a:pt x="505" y="262"/>
                  <a:pt x="560" y="296"/>
                </a:cubicBezTo>
                <a:moveTo>
                  <a:pt x="556" y="188"/>
                </a:moveTo>
                <a:cubicBezTo>
                  <a:pt x="567" y="179"/>
                  <a:pt x="579" y="170"/>
                  <a:pt x="591" y="161"/>
                </a:cubicBezTo>
                <a:cubicBezTo>
                  <a:pt x="601" y="153"/>
                  <a:pt x="602" y="154"/>
                  <a:pt x="590" y="147"/>
                </a:cubicBezTo>
                <a:cubicBezTo>
                  <a:pt x="586" y="145"/>
                  <a:pt x="583" y="145"/>
                  <a:pt x="579" y="148"/>
                </a:cubicBezTo>
                <a:cubicBezTo>
                  <a:pt x="555" y="167"/>
                  <a:pt x="530" y="186"/>
                  <a:pt x="505" y="206"/>
                </a:cubicBezTo>
                <a:cubicBezTo>
                  <a:pt x="496" y="213"/>
                  <a:pt x="496" y="212"/>
                  <a:pt x="506" y="219"/>
                </a:cubicBezTo>
                <a:cubicBezTo>
                  <a:pt x="511" y="222"/>
                  <a:pt x="516" y="222"/>
                  <a:pt x="521" y="219"/>
                </a:cubicBezTo>
                <a:cubicBezTo>
                  <a:pt x="533" y="214"/>
                  <a:pt x="545" y="209"/>
                  <a:pt x="557" y="204"/>
                </a:cubicBezTo>
                <a:cubicBezTo>
                  <a:pt x="568" y="200"/>
                  <a:pt x="578" y="196"/>
                  <a:pt x="589" y="192"/>
                </a:cubicBezTo>
                <a:cubicBezTo>
                  <a:pt x="575" y="204"/>
                  <a:pt x="561" y="215"/>
                  <a:pt x="547" y="227"/>
                </a:cubicBezTo>
                <a:cubicBezTo>
                  <a:pt x="535" y="237"/>
                  <a:pt x="535" y="235"/>
                  <a:pt x="548" y="242"/>
                </a:cubicBezTo>
                <a:cubicBezTo>
                  <a:pt x="551" y="244"/>
                  <a:pt x="554" y="245"/>
                  <a:pt x="557" y="243"/>
                </a:cubicBezTo>
                <a:cubicBezTo>
                  <a:pt x="592" y="229"/>
                  <a:pt x="626" y="214"/>
                  <a:pt x="660" y="200"/>
                </a:cubicBezTo>
                <a:cubicBezTo>
                  <a:pt x="663" y="198"/>
                  <a:pt x="669" y="198"/>
                  <a:pt x="669" y="194"/>
                </a:cubicBezTo>
                <a:cubicBezTo>
                  <a:pt x="669" y="191"/>
                  <a:pt x="664" y="191"/>
                  <a:pt x="661" y="188"/>
                </a:cubicBezTo>
                <a:cubicBezTo>
                  <a:pt x="657" y="185"/>
                  <a:pt x="654" y="186"/>
                  <a:pt x="649" y="188"/>
                </a:cubicBezTo>
                <a:cubicBezTo>
                  <a:pt x="640" y="192"/>
                  <a:pt x="631" y="196"/>
                  <a:pt x="621" y="200"/>
                </a:cubicBezTo>
                <a:cubicBezTo>
                  <a:pt x="611" y="204"/>
                  <a:pt x="600" y="209"/>
                  <a:pt x="590" y="213"/>
                </a:cubicBezTo>
                <a:cubicBezTo>
                  <a:pt x="595" y="208"/>
                  <a:pt x="600" y="204"/>
                  <a:pt x="606" y="200"/>
                </a:cubicBezTo>
                <a:cubicBezTo>
                  <a:pt x="615" y="192"/>
                  <a:pt x="624" y="185"/>
                  <a:pt x="633" y="178"/>
                </a:cubicBezTo>
                <a:cubicBezTo>
                  <a:pt x="636" y="175"/>
                  <a:pt x="636" y="174"/>
                  <a:pt x="632" y="172"/>
                </a:cubicBezTo>
                <a:cubicBezTo>
                  <a:pt x="629" y="170"/>
                  <a:pt x="626" y="168"/>
                  <a:pt x="622" y="166"/>
                </a:cubicBezTo>
                <a:cubicBezTo>
                  <a:pt x="620" y="164"/>
                  <a:pt x="618" y="164"/>
                  <a:pt x="616" y="165"/>
                </a:cubicBezTo>
                <a:cubicBezTo>
                  <a:pt x="605" y="170"/>
                  <a:pt x="594" y="174"/>
                  <a:pt x="583" y="179"/>
                </a:cubicBezTo>
                <a:cubicBezTo>
                  <a:pt x="574" y="183"/>
                  <a:pt x="564" y="187"/>
                  <a:pt x="554" y="191"/>
                </a:cubicBezTo>
                <a:cubicBezTo>
                  <a:pt x="554" y="189"/>
                  <a:pt x="555" y="188"/>
                  <a:pt x="556" y="188"/>
                </a:cubicBezTo>
                <a:close/>
                <a:moveTo>
                  <a:pt x="367" y="134"/>
                </a:moveTo>
                <a:cubicBezTo>
                  <a:pt x="377" y="128"/>
                  <a:pt x="388" y="122"/>
                  <a:pt x="398" y="116"/>
                </a:cubicBezTo>
                <a:cubicBezTo>
                  <a:pt x="409" y="109"/>
                  <a:pt x="421" y="104"/>
                  <a:pt x="432" y="96"/>
                </a:cubicBezTo>
                <a:cubicBezTo>
                  <a:pt x="434" y="95"/>
                  <a:pt x="436" y="95"/>
                  <a:pt x="438" y="95"/>
                </a:cubicBezTo>
                <a:cubicBezTo>
                  <a:pt x="440" y="95"/>
                  <a:pt x="440" y="94"/>
                  <a:pt x="440" y="94"/>
                </a:cubicBezTo>
                <a:cubicBezTo>
                  <a:pt x="436" y="92"/>
                  <a:pt x="440" y="92"/>
                  <a:pt x="441" y="91"/>
                </a:cubicBezTo>
                <a:cubicBezTo>
                  <a:pt x="446" y="88"/>
                  <a:pt x="451" y="86"/>
                  <a:pt x="456" y="82"/>
                </a:cubicBezTo>
                <a:cubicBezTo>
                  <a:pt x="459" y="80"/>
                  <a:pt x="465" y="80"/>
                  <a:pt x="465" y="76"/>
                </a:cubicBezTo>
                <a:cubicBezTo>
                  <a:pt x="464" y="72"/>
                  <a:pt x="459" y="72"/>
                  <a:pt x="456" y="69"/>
                </a:cubicBezTo>
                <a:cubicBezTo>
                  <a:pt x="453" y="68"/>
                  <a:pt x="451" y="68"/>
                  <a:pt x="448" y="69"/>
                </a:cubicBezTo>
                <a:cubicBezTo>
                  <a:pt x="436" y="77"/>
                  <a:pt x="423" y="84"/>
                  <a:pt x="410" y="91"/>
                </a:cubicBezTo>
                <a:cubicBezTo>
                  <a:pt x="405" y="94"/>
                  <a:pt x="400" y="97"/>
                  <a:pt x="394" y="100"/>
                </a:cubicBezTo>
                <a:cubicBezTo>
                  <a:pt x="394" y="98"/>
                  <a:pt x="395" y="97"/>
                  <a:pt x="396" y="95"/>
                </a:cubicBezTo>
                <a:cubicBezTo>
                  <a:pt x="404" y="84"/>
                  <a:pt x="413" y="74"/>
                  <a:pt x="421" y="63"/>
                </a:cubicBezTo>
                <a:cubicBezTo>
                  <a:pt x="428" y="54"/>
                  <a:pt x="428" y="54"/>
                  <a:pt x="418" y="47"/>
                </a:cubicBezTo>
                <a:cubicBezTo>
                  <a:pt x="414" y="45"/>
                  <a:pt x="412" y="45"/>
                  <a:pt x="408" y="47"/>
                </a:cubicBezTo>
                <a:cubicBezTo>
                  <a:pt x="379" y="65"/>
                  <a:pt x="349" y="82"/>
                  <a:pt x="319" y="99"/>
                </a:cubicBezTo>
                <a:cubicBezTo>
                  <a:pt x="309" y="104"/>
                  <a:pt x="308" y="104"/>
                  <a:pt x="319" y="110"/>
                </a:cubicBezTo>
                <a:cubicBezTo>
                  <a:pt x="323" y="113"/>
                  <a:pt x="326" y="113"/>
                  <a:pt x="330" y="110"/>
                </a:cubicBezTo>
                <a:cubicBezTo>
                  <a:pt x="339" y="105"/>
                  <a:pt x="349" y="99"/>
                  <a:pt x="359" y="94"/>
                </a:cubicBezTo>
                <a:cubicBezTo>
                  <a:pt x="366" y="89"/>
                  <a:pt x="374" y="85"/>
                  <a:pt x="381" y="81"/>
                </a:cubicBezTo>
                <a:cubicBezTo>
                  <a:pt x="380" y="84"/>
                  <a:pt x="379" y="86"/>
                  <a:pt x="377" y="88"/>
                </a:cubicBezTo>
                <a:cubicBezTo>
                  <a:pt x="370" y="98"/>
                  <a:pt x="362" y="109"/>
                  <a:pt x="354" y="119"/>
                </a:cubicBezTo>
                <a:cubicBezTo>
                  <a:pt x="348" y="127"/>
                  <a:pt x="348" y="127"/>
                  <a:pt x="356" y="132"/>
                </a:cubicBezTo>
                <a:cubicBezTo>
                  <a:pt x="359" y="133"/>
                  <a:pt x="363" y="134"/>
                  <a:pt x="363" y="139"/>
                </a:cubicBezTo>
                <a:cubicBezTo>
                  <a:pt x="363" y="136"/>
                  <a:pt x="365" y="135"/>
                  <a:pt x="367" y="134"/>
                </a:cubicBezTo>
                <a:close/>
                <a:moveTo>
                  <a:pt x="393" y="270"/>
                </a:moveTo>
                <a:cubicBezTo>
                  <a:pt x="391" y="274"/>
                  <a:pt x="392" y="278"/>
                  <a:pt x="395" y="281"/>
                </a:cubicBezTo>
                <a:cubicBezTo>
                  <a:pt x="396" y="282"/>
                  <a:pt x="398" y="283"/>
                  <a:pt x="399" y="284"/>
                </a:cubicBezTo>
                <a:cubicBezTo>
                  <a:pt x="455" y="316"/>
                  <a:pt x="511" y="348"/>
                  <a:pt x="567" y="380"/>
                </a:cubicBezTo>
                <a:cubicBezTo>
                  <a:pt x="573" y="384"/>
                  <a:pt x="579" y="383"/>
                  <a:pt x="582" y="377"/>
                </a:cubicBezTo>
                <a:cubicBezTo>
                  <a:pt x="586" y="371"/>
                  <a:pt x="584" y="366"/>
                  <a:pt x="577" y="362"/>
                </a:cubicBezTo>
                <a:cubicBezTo>
                  <a:pt x="557" y="351"/>
                  <a:pt x="538" y="339"/>
                  <a:pt x="518" y="328"/>
                </a:cubicBezTo>
                <a:cubicBezTo>
                  <a:pt x="482" y="307"/>
                  <a:pt x="446" y="287"/>
                  <a:pt x="410" y="266"/>
                </a:cubicBezTo>
                <a:cubicBezTo>
                  <a:pt x="407" y="265"/>
                  <a:pt x="405" y="264"/>
                  <a:pt x="402" y="264"/>
                </a:cubicBezTo>
                <a:cubicBezTo>
                  <a:pt x="398" y="264"/>
                  <a:pt x="394" y="266"/>
                  <a:pt x="393" y="270"/>
                </a:cubicBezTo>
                <a:close/>
                <a:moveTo>
                  <a:pt x="504" y="406"/>
                </a:moveTo>
                <a:cubicBezTo>
                  <a:pt x="491" y="399"/>
                  <a:pt x="479" y="391"/>
                  <a:pt x="466" y="384"/>
                </a:cubicBezTo>
                <a:cubicBezTo>
                  <a:pt x="431" y="363"/>
                  <a:pt x="396" y="342"/>
                  <a:pt x="361" y="322"/>
                </a:cubicBezTo>
                <a:cubicBezTo>
                  <a:pt x="352" y="317"/>
                  <a:pt x="344" y="311"/>
                  <a:pt x="335" y="308"/>
                </a:cubicBezTo>
                <a:cubicBezTo>
                  <a:pt x="330" y="305"/>
                  <a:pt x="326" y="307"/>
                  <a:pt x="323" y="311"/>
                </a:cubicBezTo>
                <a:cubicBezTo>
                  <a:pt x="320" y="315"/>
                  <a:pt x="320" y="319"/>
                  <a:pt x="323" y="323"/>
                </a:cubicBezTo>
                <a:cubicBezTo>
                  <a:pt x="326" y="327"/>
                  <a:pt x="332" y="328"/>
                  <a:pt x="334" y="333"/>
                </a:cubicBezTo>
                <a:cubicBezTo>
                  <a:pt x="340" y="332"/>
                  <a:pt x="343" y="336"/>
                  <a:pt x="346" y="338"/>
                </a:cubicBezTo>
                <a:cubicBezTo>
                  <a:pt x="393" y="365"/>
                  <a:pt x="439" y="392"/>
                  <a:pt x="486" y="420"/>
                </a:cubicBezTo>
                <a:cubicBezTo>
                  <a:pt x="489" y="422"/>
                  <a:pt x="493" y="424"/>
                  <a:pt x="497" y="426"/>
                </a:cubicBezTo>
                <a:cubicBezTo>
                  <a:pt x="504" y="428"/>
                  <a:pt x="510" y="423"/>
                  <a:pt x="510" y="416"/>
                </a:cubicBezTo>
                <a:cubicBezTo>
                  <a:pt x="510" y="411"/>
                  <a:pt x="508" y="408"/>
                  <a:pt x="504" y="406"/>
                </a:cubicBezTo>
                <a:close/>
                <a:moveTo>
                  <a:pt x="484" y="105"/>
                </a:moveTo>
                <a:cubicBezTo>
                  <a:pt x="484" y="107"/>
                  <a:pt x="484" y="109"/>
                  <a:pt x="482" y="110"/>
                </a:cubicBezTo>
                <a:cubicBezTo>
                  <a:pt x="477" y="113"/>
                  <a:pt x="473" y="115"/>
                  <a:pt x="468" y="116"/>
                </a:cubicBezTo>
                <a:cubicBezTo>
                  <a:pt x="470" y="116"/>
                  <a:pt x="471" y="117"/>
                  <a:pt x="469" y="118"/>
                </a:cubicBezTo>
                <a:cubicBezTo>
                  <a:pt x="465" y="120"/>
                  <a:pt x="462" y="122"/>
                  <a:pt x="458" y="124"/>
                </a:cubicBezTo>
                <a:cubicBezTo>
                  <a:pt x="449" y="129"/>
                  <a:pt x="440" y="134"/>
                  <a:pt x="430" y="139"/>
                </a:cubicBezTo>
                <a:cubicBezTo>
                  <a:pt x="422" y="143"/>
                  <a:pt x="414" y="149"/>
                  <a:pt x="406" y="154"/>
                </a:cubicBezTo>
                <a:cubicBezTo>
                  <a:pt x="402" y="157"/>
                  <a:pt x="402" y="158"/>
                  <a:pt x="406" y="161"/>
                </a:cubicBezTo>
                <a:cubicBezTo>
                  <a:pt x="417" y="167"/>
                  <a:pt x="428" y="173"/>
                  <a:pt x="439" y="179"/>
                </a:cubicBezTo>
                <a:cubicBezTo>
                  <a:pt x="453" y="188"/>
                  <a:pt x="453" y="188"/>
                  <a:pt x="467" y="179"/>
                </a:cubicBezTo>
                <a:cubicBezTo>
                  <a:pt x="472" y="176"/>
                  <a:pt x="472" y="175"/>
                  <a:pt x="467" y="173"/>
                </a:cubicBezTo>
                <a:cubicBezTo>
                  <a:pt x="459" y="168"/>
                  <a:pt x="450" y="163"/>
                  <a:pt x="442" y="158"/>
                </a:cubicBezTo>
                <a:cubicBezTo>
                  <a:pt x="438" y="155"/>
                  <a:pt x="438" y="155"/>
                  <a:pt x="441" y="152"/>
                </a:cubicBezTo>
                <a:cubicBezTo>
                  <a:pt x="446" y="150"/>
                  <a:pt x="451" y="147"/>
                  <a:pt x="456" y="144"/>
                </a:cubicBezTo>
                <a:cubicBezTo>
                  <a:pt x="460" y="142"/>
                  <a:pt x="463" y="142"/>
                  <a:pt x="466" y="144"/>
                </a:cubicBezTo>
                <a:cubicBezTo>
                  <a:pt x="473" y="148"/>
                  <a:pt x="480" y="152"/>
                  <a:pt x="487" y="156"/>
                </a:cubicBezTo>
                <a:cubicBezTo>
                  <a:pt x="491" y="159"/>
                  <a:pt x="495" y="160"/>
                  <a:pt x="499" y="156"/>
                </a:cubicBezTo>
                <a:cubicBezTo>
                  <a:pt x="502" y="154"/>
                  <a:pt x="505" y="153"/>
                  <a:pt x="509" y="151"/>
                </a:cubicBezTo>
                <a:cubicBezTo>
                  <a:pt x="512" y="149"/>
                  <a:pt x="512" y="148"/>
                  <a:pt x="509" y="145"/>
                </a:cubicBezTo>
                <a:cubicBezTo>
                  <a:pt x="507" y="144"/>
                  <a:pt x="505" y="143"/>
                  <a:pt x="504" y="142"/>
                </a:cubicBezTo>
                <a:cubicBezTo>
                  <a:pt x="502" y="140"/>
                  <a:pt x="500" y="138"/>
                  <a:pt x="498" y="138"/>
                </a:cubicBezTo>
                <a:cubicBezTo>
                  <a:pt x="493" y="137"/>
                  <a:pt x="489" y="133"/>
                  <a:pt x="485" y="131"/>
                </a:cubicBezTo>
                <a:cubicBezTo>
                  <a:pt x="482" y="130"/>
                  <a:pt x="483" y="129"/>
                  <a:pt x="485" y="127"/>
                </a:cubicBezTo>
                <a:cubicBezTo>
                  <a:pt x="489" y="125"/>
                  <a:pt x="493" y="123"/>
                  <a:pt x="496" y="121"/>
                </a:cubicBezTo>
                <a:cubicBezTo>
                  <a:pt x="499" y="119"/>
                  <a:pt x="502" y="119"/>
                  <a:pt x="504" y="121"/>
                </a:cubicBezTo>
                <a:cubicBezTo>
                  <a:pt x="513" y="126"/>
                  <a:pt x="522" y="131"/>
                  <a:pt x="531" y="137"/>
                </a:cubicBezTo>
                <a:cubicBezTo>
                  <a:pt x="533" y="138"/>
                  <a:pt x="536" y="138"/>
                  <a:pt x="538" y="137"/>
                </a:cubicBezTo>
                <a:cubicBezTo>
                  <a:pt x="542" y="134"/>
                  <a:pt x="546" y="132"/>
                  <a:pt x="550" y="130"/>
                </a:cubicBezTo>
                <a:cubicBezTo>
                  <a:pt x="554" y="127"/>
                  <a:pt x="554" y="126"/>
                  <a:pt x="550" y="124"/>
                </a:cubicBezTo>
                <a:cubicBezTo>
                  <a:pt x="536" y="116"/>
                  <a:pt x="522" y="108"/>
                  <a:pt x="508" y="100"/>
                </a:cubicBezTo>
                <a:cubicBezTo>
                  <a:pt x="506" y="98"/>
                  <a:pt x="503" y="98"/>
                  <a:pt x="500" y="100"/>
                </a:cubicBezTo>
                <a:cubicBezTo>
                  <a:pt x="497" y="102"/>
                  <a:pt x="493" y="104"/>
                  <a:pt x="489" y="106"/>
                </a:cubicBezTo>
                <a:cubicBezTo>
                  <a:pt x="486" y="108"/>
                  <a:pt x="485" y="107"/>
                  <a:pt x="485" y="104"/>
                </a:cubicBezTo>
                <a:moveTo>
                  <a:pt x="654" y="293"/>
                </a:moveTo>
                <a:cubicBezTo>
                  <a:pt x="660" y="292"/>
                  <a:pt x="666" y="292"/>
                  <a:pt x="672" y="289"/>
                </a:cubicBezTo>
                <a:cubicBezTo>
                  <a:pt x="678" y="285"/>
                  <a:pt x="684" y="283"/>
                  <a:pt x="689" y="279"/>
                </a:cubicBezTo>
                <a:cubicBezTo>
                  <a:pt x="699" y="271"/>
                  <a:pt x="700" y="262"/>
                  <a:pt x="693" y="252"/>
                </a:cubicBezTo>
                <a:cubicBezTo>
                  <a:pt x="691" y="250"/>
                  <a:pt x="689" y="247"/>
                  <a:pt x="687" y="244"/>
                </a:cubicBezTo>
                <a:cubicBezTo>
                  <a:pt x="685" y="241"/>
                  <a:pt x="686" y="238"/>
                  <a:pt x="689" y="236"/>
                </a:cubicBezTo>
                <a:cubicBezTo>
                  <a:pt x="694" y="234"/>
                  <a:pt x="698" y="234"/>
                  <a:pt x="703" y="235"/>
                </a:cubicBezTo>
                <a:cubicBezTo>
                  <a:pt x="713" y="237"/>
                  <a:pt x="714" y="241"/>
                  <a:pt x="707" y="248"/>
                </a:cubicBezTo>
                <a:cubicBezTo>
                  <a:pt x="705" y="250"/>
                  <a:pt x="705" y="251"/>
                  <a:pt x="708" y="253"/>
                </a:cubicBezTo>
                <a:cubicBezTo>
                  <a:pt x="711" y="255"/>
                  <a:pt x="714" y="256"/>
                  <a:pt x="718" y="258"/>
                </a:cubicBezTo>
                <a:cubicBezTo>
                  <a:pt x="720" y="259"/>
                  <a:pt x="721" y="259"/>
                  <a:pt x="723" y="258"/>
                </a:cubicBezTo>
                <a:cubicBezTo>
                  <a:pt x="727" y="255"/>
                  <a:pt x="732" y="252"/>
                  <a:pt x="735" y="247"/>
                </a:cubicBezTo>
                <a:cubicBezTo>
                  <a:pt x="739" y="240"/>
                  <a:pt x="739" y="234"/>
                  <a:pt x="733" y="229"/>
                </a:cubicBezTo>
                <a:cubicBezTo>
                  <a:pt x="731" y="227"/>
                  <a:pt x="729" y="226"/>
                  <a:pt x="727" y="224"/>
                </a:cubicBezTo>
                <a:cubicBezTo>
                  <a:pt x="705" y="212"/>
                  <a:pt x="675" y="222"/>
                  <a:pt x="663" y="235"/>
                </a:cubicBezTo>
                <a:cubicBezTo>
                  <a:pt x="657" y="241"/>
                  <a:pt x="657" y="248"/>
                  <a:pt x="662" y="256"/>
                </a:cubicBezTo>
                <a:cubicBezTo>
                  <a:pt x="664" y="259"/>
                  <a:pt x="666" y="262"/>
                  <a:pt x="669" y="266"/>
                </a:cubicBezTo>
                <a:cubicBezTo>
                  <a:pt x="670" y="268"/>
                  <a:pt x="670" y="270"/>
                  <a:pt x="668" y="272"/>
                </a:cubicBezTo>
                <a:cubicBezTo>
                  <a:pt x="662" y="278"/>
                  <a:pt x="647" y="279"/>
                  <a:pt x="640" y="274"/>
                </a:cubicBezTo>
                <a:cubicBezTo>
                  <a:pt x="637" y="271"/>
                  <a:pt x="636" y="268"/>
                  <a:pt x="639" y="265"/>
                </a:cubicBezTo>
                <a:cubicBezTo>
                  <a:pt x="641" y="263"/>
                  <a:pt x="643" y="261"/>
                  <a:pt x="645" y="259"/>
                </a:cubicBezTo>
                <a:cubicBezTo>
                  <a:pt x="647" y="258"/>
                  <a:pt x="647" y="257"/>
                  <a:pt x="645" y="255"/>
                </a:cubicBezTo>
                <a:cubicBezTo>
                  <a:pt x="633" y="248"/>
                  <a:pt x="629" y="248"/>
                  <a:pt x="619" y="258"/>
                </a:cubicBezTo>
                <a:cubicBezTo>
                  <a:pt x="618" y="259"/>
                  <a:pt x="617" y="261"/>
                  <a:pt x="616" y="262"/>
                </a:cubicBezTo>
                <a:cubicBezTo>
                  <a:pt x="608" y="272"/>
                  <a:pt x="610" y="280"/>
                  <a:pt x="620" y="287"/>
                </a:cubicBezTo>
                <a:cubicBezTo>
                  <a:pt x="627" y="291"/>
                  <a:pt x="635" y="293"/>
                  <a:pt x="643" y="294"/>
                </a:cubicBezTo>
              </a:path>
            </a:pathLst>
          </a:custGeom>
          <a:solidFill>
            <a:srgbClr val="F27B2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8B641C1-AA31-5D99-C2DC-96FF77649E2F}"/>
              </a:ext>
            </a:extLst>
          </p:cNvPr>
          <p:cNvGrpSpPr/>
          <p:nvPr/>
        </p:nvGrpSpPr>
        <p:grpSpPr>
          <a:xfrm>
            <a:off x="3758710" y="3895238"/>
            <a:ext cx="363495" cy="341011"/>
            <a:chOff x="8442888" y="2750746"/>
            <a:chExt cx="301625" cy="282968"/>
          </a:xfrm>
        </p:grpSpPr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B0D1CE4E-651E-AB31-66B0-16E85C639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2888" y="2750746"/>
              <a:ext cx="301625" cy="217668"/>
            </a:xfrm>
            <a:custGeom>
              <a:avLst/>
              <a:gdLst>
                <a:gd name="T0" fmla="*/ 406 w 406"/>
                <a:gd name="T1" fmla="*/ 267 h 293"/>
                <a:gd name="T2" fmla="*/ 383 w 406"/>
                <a:gd name="T3" fmla="*/ 293 h 293"/>
                <a:gd name="T4" fmla="*/ 23 w 406"/>
                <a:gd name="T5" fmla="*/ 293 h 293"/>
                <a:gd name="T6" fmla="*/ 0 w 406"/>
                <a:gd name="T7" fmla="*/ 267 h 293"/>
                <a:gd name="T8" fmla="*/ 0 w 406"/>
                <a:gd name="T9" fmla="*/ 26 h 293"/>
                <a:gd name="T10" fmla="*/ 23 w 406"/>
                <a:gd name="T11" fmla="*/ 0 h 293"/>
                <a:gd name="T12" fmla="*/ 383 w 406"/>
                <a:gd name="T13" fmla="*/ 0 h 293"/>
                <a:gd name="T14" fmla="*/ 406 w 406"/>
                <a:gd name="T15" fmla="*/ 26 h 293"/>
                <a:gd name="T16" fmla="*/ 406 w 406"/>
                <a:gd name="T17" fmla="*/ 267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6" h="293">
                  <a:moveTo>
                    <a:pt x="406" y="267"/>
                  </a:moveTo>
                  <a:cubicBezTo>
                    <a:pt x="406" y="281"/>
                    <a:pt x="396" y="293"/>
                    <a:pt x="383" y="293"/>
                  </a:cubicBezTo>
                  <a:cubicBezTo>
                    <a:pt x="23" y="293"/>
                    <a:pt x="23" y="293"/>
                    <a:pt x="23" y="293"/>
                  </a:cubicBezTo>
                  <a:cubicBezTo>
                    <a:pt x="10" y="293"/>
                    <a:pt x="0" y="281"/>
                    <a:pt x="0" y="26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0" y="0"/>
                    <a:pt x="23" y="0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396" y="0"/>
                    <a:pt x="406" y="12"/>
                    <a:pt x="406" y="26"/>
                  </a:cubicBezTo>
                  <a:lnTo>
                    <a:pt x="406" y="267"/>
                  </a:lnTo>
                  <a:close/>
                </a:path>
              </a:pathLst>
            </a:custGeom>
            <a:noFill/>
            <a:ln w="12700" cap="flat">
              <a:solidFill>
                <a:srgbClr val="F27B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Line 10">
              <a:extLst>
                <a:ext uri="{FF2B5EF4-FFF2-40B4-BE49-F238E27FC236}">
                  <a16:creationId xmlns:a16="http://schemas.microsoft.com/office/drawing/2014/main" id="{98F7D013-E3EB-1874-EE59-277FB5F6F9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42888" y="2926124"/>
              <a:ext cx="301625" cy="0"/>
            </a:xfrm>
            <a:prstGeom prst="line">
              <a:avLst/>
            </a:prstGeom>
            <a:noFill/>
            <a:ln w="12700" cap="flat">
              <a:solidFill>
                <a:srgbClr val="F27B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Line 11">
              <a:extLst>
                <a:ext uri="{FF2B5EF4-FFF2-40B4-BE49-F238E27FC236}">
                  <a16:creationId xmlns:a16="http://schemas.microsoft.com/office/drawing/2014/main" id="{F6916888-4C22-BC9F-9634-0C6A2987D9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42888" y="2793036"/>
              <a:ext cx="301625" cy="0"/>
            </a:xfrm>
            <a:prstGeom prst="line">
              <a:avLst/>
            </a:prstGeom>
            <a:noFill/>
            <a:ln w="12700" cap="flat">
              <a:solidFill>
                <a:srgbClr val="F27B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Line 12">
              <a:extLst>
                <a:ext uri="{FF2B5EF4-FFF2-40B4-BE49-F238E27FC236}">
                  <a16:creationId xmlns:a16="http://schemas.microsoft.com/office/drawing/2014/main" id="{4D7D1F52-EA0D-C8C2-1B45-72D8F4A44C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6485" y="2968414"/>
              <a:ext cx="28919" cy="63746"/>
            </a:xfrm>
            <a:prstGeom prst="line">
              <a:avLst/>
            </a:prstGeom>
            <a:noFill/>
            <a:ln w="12700" cap="flat">
              <a:solidFill>
                <a:srgbClr val="F27B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Line 13">
              <a:extLst>
                <a:ext uri="{FF2B5EF4-FFF2-40B4-BE49-F238E27FC236}">
                  <a16:creationId xmlns:a16="http://schemas.microsoft.com/office/drawing/2014/main" id="{B623E68D-D067-EA40-DB9D-404E206CAE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5368" y="2968414"/>
              <a:ext cx="28919" cy="63746"/>
            </a:xfrm>
            <a:prstGeom prst="line">
              <a:avLst/>
            </a:prstGeom>
            <a:noFill/>
            <a:ln w="12700" cap="flat">
              <a:solidFill>
                <a:srgbClr val="F27B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Line 14">
              <a:extLst>
                <a:ext uri="{FF2B5EF4-FFF2-40B4-BE49-F238E27FC236}">
                  <a16:creationId xmlns:a16="http://schemas.microsoft.com/office/drawing/2014/main" id="{235A67F2-A30D-2CC7-09C6-6C9320917D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3983" y="3033714"/>
              <a:ext cx="245342" cy="0"/>
            </a:xfrm>
            <a:prstGeom prst="line">
              <a:avLst/>
            </a:prstGeom>
            <a:noFill/>
            <a:ln w="12700" cap="flat">
              <a:solidFill>
                <a:srgbClr val="F27B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F7387B4-BC60-F2EC-0BE4-84D46368CDE8}"/>
              </a:ext>
            </a:extLst>
          </p:cNvPr>
          <p:cNvGrpSpPr/>
          <p:nvPr/>
        </p:nvGrpSpPr>
        <p:grpSpPr>
          <a:xfrm>
            <a:off x="7354553" y="2279769"/>
            <a:ext cx="235958" cy="323850"/>
            <a:chOff x="9552567" y="2794000"/>
            <a:chExt cx="235958" cy="323850"/>
          </a:xfrm>
          <a:noFill/>
        </p:grpSpPr>
        <p:sp>
          <p:nvSpPr>
            <p:cNvPr id="85" name="AutoShape 7">
              <a:extLst>
                <a:ext uri="{FF2B5EF4-FFF2-40B4-BE49-F238E27FC236}">
                  <a16:creationId xmlns:a16="http://schemas.microsoft.com/office/drawing/2014/main" id="{C79BBE29-92B9-6AE5-885D-99DFCAAF987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552567" y="2794000"/>
              <a:ext cx="235958" cy="323850"/>
            </a:xfrm>
            <a:prstGeom prst="rect">
              <a:avLst/>
            </a:prstGeom>
            <a:grpFill/>
            <a:ln w="9525">
              <a:solidFill>
                <a:srgbClr val="F27B2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Freeform 10">
              <a:extLst>
                <a:ext uri="{FF2B5EF4-FFF2-40B4-BE49-F238E27FC236}">
                  <a16:creationId xmlns:a16="http://schemas.microsoft.com/office/drawing/2014/main" id="{A6BB9DC8-DE5C-2E35-B95C-6EF63BA19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2567" y="2795824"/>
              <a:ext cx="234135" cy="321297"/>
            </a:xfrm>
            <a:custGeom>
              <a:avLst/>
              <a:gdLst>
                <a:gd name="T0" fmla="*/ 0 w 642"/>
                <a:gd name="T1" fmla="*/ 0 h 881"/>
                <a:gd name="T2" fmla="*/ 0 w 642"/>
                <a:gd name="T3" fmla="*/ 881 h 881"/>
                <a:gd name="T4" fmla="*/ 642 w 642"/>
                <a:gd name="T5" fmla="*/ 881 h 881"/>
                <a:gd name="T6" fmla="*/ 642 w 642"/>
                <a:gd name="T7" fmla="*/ 153 h 881"/>
                <a:gd name="T8" fmla="*/ 489 w 642"/>
                <a:gd name="T9" fmla="*/ 0 h 881"/>
                <a:gd name="T10" fmla="*/ 0 w 642"/>
                <a:gd name="T11" fmla="*/ 0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2" h="881">
                  <a:moveTo>
                    <a:pt x="0" y="0"/>
                  </a:moveTo>
                  <a:lnTo>
                    <a:pt x="0" y="881"/>
                  </a:lnTo>
                  <a:lnTo>
                    <a:pt x="642" y="881"/>
                  </a:lnTo>
                  <a:lnTo>
                    <a:pt x="642" y="153"/>
                  </a:lnTo>
                  <a:lnTo>
                    <a:pt x="48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4763" cap="flat">
              <a:solidFill>
                <a:srgbClr val="F27B2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Freeform 11">
              <a:extLst>
                <a:ext uri="{FF2B5EF4-FFF2-40B4-BE49-F238E27FC236}">
                  <a16:creationId xmlns:a16="http://schemas.microsoft.com/office/drawing/2014/main" id="{4F6A9231-1551-FD53-2649-FB8189EEF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9080" y="2794000"/>
              <a:ext cx="58716" cy="58351"/>
            </a:xfrm>
            <a:custGeom>
              <a:avLst/>
              <a:gdLst>
                <a:gd name="T0" fmla="*/ 0 w 67"/>
                <a:gd name="T1" fmla="*/ 0 h 67"/>
                <a:gd name="T2" fmla="*/ 0 w 67"/>
                <a:gd name="T3" fmla="*/ 58 h 67"/>
                <a:gd name="T4" fmla="*/ 10 w 67"/>
                <a:gd name="T5" fmla="*/ 67 h 67"/>
                <a:gd name="T6" fmla="*/ 67 w 67"/>
                <a:gd name="T7" fmla="*/ 67 h 67"/>
                <a:gd name="T8" fmla="*/ 0 w 67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63"/>
                    <a:pt x="5" y="67"/>
                    <a:pt x="10" y="67"/>
                  </a:cubicBezTo>
                  <a:cubicBezTo>
                    <a:pt x="67" y="67"/>
                    <a:pt x="67" y="67"/>
                    <a:pt x="67" y="6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27B2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Freeform 12">
              <a:extLst>
                <a:ext uri="{FF2B5EF4-FFF2-40B4-BE49-F238E27FC236}">
                  <a16:creationId xmlns:a16="http://schemas.microsoft.com/office/drawing/2014/main" id="{FBC97EB2-8ADB-98DE-06C9-17B9640B26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67519" y="2859281"/>
              <a:ext cx="194018" cy="225382"/>
            </a:xfrm>
            <a:custGeom>
              <a:avLst/>
              <a:gdLst>
                <a:gd name="T0" fmla="*/ 532 w 532"/>
                <a:gd name="T1" fmla="*/ 191 h 618"/>
                <a:gd name="T2" fmla="*/ 2 w 532"/>
                <a:gd name="T3" fmla="*/ 191 h 618"/>
                <a:gd name="T4" fmla="*/ 532 w 532"/>
                <a:gd name="T5" fmla="*/ 127 h 618"/>
                <a:gd name="T6" fmla="*/ 2 w 532"/>
                <a:gd name="T7" fmla="*/ 127 h 618"/>
                <a:gd name="T8" fmla="*/ 529 w 532"/>
                <a:gd name="T9" fmla="*/ 618 h 618"/>
                <a:gd name="T10" fmla="*/ 395 w 532"/>
                <a:gd name="T11" fmla="*/ 618 h 618"/>
                <a:gd name="T12" fmla="*/ 136 w 532"/>
                <a:gd name="T13" fmla="*/ 618 h 618"/>
                <a:gd name="T14" fmla="*/ 0 w 532"/>
                <a:gd name="T15" fmla="*/ 618 h 618"/>
                <a:gd name="T16" fmla="*/ 431 w 532"/>
                <a:gd name="T17" fmla="*/ 506 h 618"/>
                <a:gd name="T18" fmla="*/ 0 w 532"/>
                <a:gd name="T19" fmla="*/ 506 h 618"/>
                <a:gd name="T20" fmla="*/ 347 w 532"/>
                <a:gd name="T21" fmla="*/ 65 h 618"/>
                <a:gd name="T22" fmla="*/ 0 w 532"/>
                <a:gd name="T23" fmla="*/ 65 h 618"/>
                <a:gd name="T24" fmla="*/ 347 w 532"/>
                <a:gd name="T25" fmla="*/ 0 h 618"/>
                <a:gd name="T26" fmla="*/ 0 w 532"/>
                <a:gd name="T27" fmla="*/ 0 h 618"/>
                <a:gd name="T28" fmla="*/ 529 w 532"/>
                <a:gd name="T29" fmla="*/ 439 h 618"/>
                <a:gd name="T30" fmla="*/ 0 w 532"/>
                <a:gd name="T31" fmla="*/ 439 h 618"/>
                <a:gd name="T32" fmla="*/ 529 w 532"/>
                <a:gd name="T33" fmla="*/ 375 h 618"/>
                <a:gd name="T34" fmla="*/ 0 w 532"/>
                <a:gd name="T35" fmla="*/ 375 h 618"/>
                <a:gd name="T36" fmla="*/ 529 w 532"/>
                <a:gd name="T37" fmla="*/ 313 h 618"/>
                <a:gd name="T38" fmla="*/ 0 w 532"/>
                <a:gd name="T39" fmla="*/ 313 h 618"/>
                <a:gd name="T40" fmla="*/ 529 w 532"/>
                <a:gd name="T41" fmla="*/ 248 h 618"/>
                <a:gd name="T42" fmla="*/ 0 w 532"/>
                <a:gd name="T43" fmla="*/ 24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2" h="618">
                  <a:moveTo>
                    <a:pt x="532" y="191"/>
                  </a:moveTo>
                  <a:lnTo>
                    <a:pt x="2" y="191"/>
                  </a:lnTo>
                  <a:moveTo>
                    <a:pt x="532" y="127"/>
                  </a:moveTo>
                  <a:lnTo>
                    <a:pt x="2" y="127"/>
                  </a:lnTo>
                  <a:moveTo>
                    <a:pt x="529" y="618"/>
                  </a:moveTo>
                  <a:lnTo>
                    <a:pt x="395" y="618"/>
                  </a:lnTo>
                  <a:moveTo>
                    <a:pt x="136" y="618"/>
                  </a:moveTo>
                  <a:lnTo>
                    <a:pt x="0" y="618"/>
                  </a:lnTo>
                  <a:moveTo>
                    <a:pt x="431" y="506"/>
                  </a:moveTo>
                  <a:lnTo>
                    <a:pt x="0" y="506"/>
                  </a:lnTo>
                  <a:moveTo>
                    <a:pt x="347" y="65"/>
                  </a:moveTo>
                  <a:lnTo>
                    <a:pt x="0" y="65"/>
                  </a:lnTo>
                  <a:moveTo>
                    <a:pt x="347" y="0"/>
                  </a:moveTo>
                  <a:lnTo>
                    <a:pt x="0" y="0"/>
                  </a:lnTo>
                  <a:moveTo>
                    <a:pt x="529" y="439"/>
                  </a:moveTo>
                  <a:lnTo>
                    <a:pt x="0" y="439"/>
                  </a:lnTo>
                  <a:moveTo>
                    <a:pt x="529" y="375"/>
                  </a:moveTo>
                  <a:lnTo>
                    <a:pt x="0" y="375"/>
                  </a:lnTo>
                  <a:moveTo>
                    <a:pt x="529" y="313"/>
                  </a:moveTo>
                  <a:lnTo>
                    <a:pt x="0" y="313"/>
                  </a:lnTo>
                  <a:moveTo>
                    <a:pt x="529" y="248"/>
                  </a:moveTo>
                  <a:lnTo>
                    <a:pt x="0" y="248"/>
                  </a:lnTo>
                </a:path>
              </a:pathLst>
            </a:custGeom>
            <a:grpFill/>
            <a:ln w="4763" cap="flat">
              <a:solidFill>
                <a:srgbClr val="F27B2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Freeform 13">
              <a:extLst>
                <a:ext uri="{FF2B5EF4-FFF2-40B4-BE49-F238E27FC236}">
                  <a16:creationId xmlns:a16="http://schemas.microsoft.com/office/drawing/2014/main" id="{34372C00-5D5B-82D9-3D0A-A2159A006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9343" y="2816611"/>
              <a:ext cx="15682" cy="20058"/>
            </a:xfrm>
            <a:custGeom>
              <a:avLst/>
              <a:gdLst>
                <a:gd name="T0" fmla="*/ 16 w 43"/>
                <a:gd name="T1" fmla="*/ 5 h 55"/>
                <a:gd name="T2" fmla="*/ 0 w 43"/>
                <a:gd name="T3" fmla="*/ 5 h 55"/>
                <a:gd name="T4" fmla="*/ 0 w 43"/>
                <a:gd name="T5" fmla="*/ 0 h 55"/>
                <a:gd name="T6" fmla="*/ 43 w 43"/>
                <a:gd name="T7" fmla="*/ 0 h 55"/>
                <a:gd name="T8" fmla="*/ 43 w 43"/>
                <a:gd name="T9" fmla="*/ 5 h 55"/>
                <a:gd name="T10" fmla="*/ 24 w 43"/>
                <a:gd name="T11" fmla="*/ 5 h 55"/>
                <a:gd name="T12" fmla="*/ 24 w 43"/>
                <a:gd name="T13" fmla="*/ 55 h 55"/>
                <a:gd name="T14" fmla="*/ 16 w 43"/>
                <a:gd name="T15" fmla="*/ 55 h 55"/>
                <a:gd name="T16" fmla="*/ 16 w 43"/>
                <a:gd name="T17" fmla="*/ 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5">
                  <a:moveTo>
                    <a:pt x="16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5"/>
                  </a:lnTo>
                  <a:lnTo>
                    <a:pt x="24" y="5"/>
                  </a:lnTo>
                  <a:lnTo>
                    <a:pt x="24" y="55"/>
                  </a:lnTo>
                  <a:lnTo>
                    <a:pt x="16" y="55"/>
                  </a:lnTo>
                  <a:lnTo>
                    <a:pt x="16" y="5"/>
                  </a:lnTo>
                  <a:close/>
                </a:path>
              </a:pathLst>
            </a:custGeom>
            <a:grpFill/>
            <a:ln>
              <a:solidFill>
                <a:srgbClr val="F27B2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Freeform 14">
              <a:extLst>
                <a:ext uri="{FF2B5EF4-FFF2-40B4-BE49-F238E27FC236}">
                  <a16:creationId xmlns:a16="http://schemas.microsoft.com/office/drawing/2014/main" id="{6235E9C2-72BB-F611-4456-B675AA47F3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87578" y="2820988"/>
              <a:ext cx="13129" cy="15682"/>
            </a:xfrm>
            <a:custGeom>
              <a:avLst/>
              <a:gdLst>
                <a:gd name="T0" fmla="*/ 0 w 15"/>
                <a:gd name="T1" fmla="*/ 13 h 18"/>
                <a:gd name="T2" fmla="*/ 0 w 15"/>
                <a:gd name="T3" fmla="*/ 13 h 18"/>
                <a:gd name="T4" fmla="*/ 7 w 15"/>
                <a:gd name="T5" fmla="*/ 7 h 18"/>
                <a:gd name="T6" fmla="*/ 12 w 15"/>
                <a:gd name="T7" fmla="*/ 8 h 18"/>
                <a:gd name="T8" fmla="*/ 12 w 15"/>
                <a:gd name="T9" fmla="*/ 7 h 18"/>
                <a:gd name="T10" fmla="*/ 7 w 15"/>
                <a:gd name="T11" fmla="*/ 3 h 18"/>
                <a:gd name="T12" fmla="*/ 2 w 15"/>
                <a:gd name="T13" fmla="*/ 4 h 18"/>
                <a:gd name="T14" fmla="*/ 1 w 15"/>
                <a:gd name="T15" fmla="*/ 2 h 18"/>
                <a:gd name="T16" fmla="*/ 8 w 15"/>
                <a:gd name="T17" fmla="*/ 0 h 18"/>
                <a:gd name="T18" fmla="*/ 13 w 15"/>
                <a:gd name="T19" fmla="*/ 2 h 18"/>
                <a:gd name="T20" fmla="*/ 15 w 15"/>
                <a:gd name="T21" fmla="*/ 7 h 18"/>
                <a:gd name="T22" fmla="*/ 15 w 15"/>
                <a:gd name="T23" fmla="*/ 18 h 18"/>
                <a:gd name="T24" fmla="*/ 12 w 15"/>
                <a:gd name="T25" fmla="*/ 18 h 18"/>
                <a:gd name="T26" fmla="*/ 12 w 15"/>
                <a:gd name="T27" fmla="*/ 15 h 18"/>
                <a:gd name="T28" fmla="*/ 6 w 15"/>
                <a:gd name="T29" fmla="*/ 18 h 18"/>
                <a:gd name="T30" fmla="*/ 0 w 15"/>
                <a:gd name="T31" fmla="*/ 13 h 18"/>
                <a:gd name="T32" fmla="*/ 12 w 15"/>
                <a:gd name="T33" fmla="*/ 11 h 18"/>
                <a:gd name="T34" fmla="*/ 12 w 15"/>
                <a:gd name="T35" fmla="*/ 10 h 18"/>
                <a:gd name="T36" fmla="*/ 7 w 15"/>
                <a:gd name="T37" fmla="*/ 9 h 18"/>
                <a:gd name="T38" fmla="*/ 2 w 15"/>
                <a:gd name="T39" fmla="*/ 13 h 18"/>
                <a:gd name="T40" fmla="*/ 2 w 15"/>
                <a:gd name="T41" fmla="*/ 13 h 18"/>
                <a:gd name="T42" fmla="*/ 7 w 15"/>
                <a:gd name="T43" fmla="*/ 16 h 18"/>
                <a:gd name="T44" fmla="*/ 12 w 15"/>
                <a:gd name="T45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8"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9"/>
                    <a:pt x="3" y="7"/>
                    <a:pt x="7" y="7"/>
                  </a:cubicBezTo>
                  <a:cubicBezTo>
                    <a:pt x="9" y="7"/>
                    <a:pt x="11" y="7"/>
                    <a:pt x="12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4"/>
                    <a:pt x="11" y="3"/>
                    <a:pt x="7" y="3"/>
                  </a:cubicBezTo>
                  <a:cubicBezTo>
                    <a:pt x="5" y="3"/>
                    <a:pt x="4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5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4" y="3"/>
                    <a:pt x="15" y="5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7"/>
                    <a:pt x="9" y="18"/>
                    <a:pt x="6" y="18"/>
                  </a:cubicBezTo>
                  <a:cubicBezTo>
                    <a:pt x="3" y="18"/>
                    <a:pt x="0" y="16"/>
                    <a:pt x="0" y="13"/>
                  </a:cubicBezTo>
                  <a:close/>
                  <a:moveTo>
                    <a:pt x="12" y="11"/>
                  </a:move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9" y="9"/>
                    <a:pt x="7" y="9"/>
                  </a:cubicBezTo>
                  <a:cubicBezTo>
                    <a:pt x="4" y="9"/>
                    <a:pt x="2" y="11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5"/>
                    <a:pt x="4" y="16"/>
                    <a:pt x="7" y="16"/>
                  </a:cubicBezTo>
                  <a:cubicBezTo>
                    <a:pt x="10" y="16"/>
                    <a:pt x="12" y="14"/>
                    <a:pt x="12" y="11"/>
                  </a:cubicBezTo>
                  <a:close/>
                </a:path>
              </a:pathLst>
            </a:custGeom>
            <a:grpFill/>
            <a:ln>
              <a:solidFill>
                <a:srgbClr val="F27B2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Freeform 15">
              <a:extLst>
                <a:ext uri="{FF2B5EF4-FFF2-40B4-BE49-F238E27FC236}">
                  <a16:creationId xmlns:a16="http://schemas.microsoft.com/office/drawing/2014/main" id="{AAE8B82D-6E23-7AD5-1F01-F2660B069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3989" y="2821717"/>
              <a:ext cx="14223" cy="14953"/>
            </a:xfrm>
            <a:custGeom>
              <a:avLst/>
              <a:gdLst>
                <a:gd name="T0" fmla="*/ 15 w 39"/>
                <a:gd name="T1" fmla="*/ 20 h 41"/>
                <a:gd name="T2" fmla="*/ 0 w 39"/>
                <a:gd name="T3" fmla="*/ 0 h 41"/>
                <a:gd name="T4" fmla="*/ 8 w 39"/>
                <a:gd name="T5" fmla="*/ 0 h 41"/>
                <a:gd name="T6" fmla="*/ 20 w 39"/>
                <a:gd name="T7" fmla="*/ 15 h 41"/>
                <a:gd name="T8" fmla="*/ 32 w 39"/>
                <a:gd name="T9" fmla="*/ 0 h 41"/>
                <a:gd name="T10" fmla="*/ 39 w 39"/>
                <a:gd name="T11" fmla="*/ 0 h 41"/>
                <a:gd name="T12" fmla="*/ 22 w 39"/>
                <a:gd name="T13" fmla="*/ 20 h 41"/>
                <a:gd name="T14" fmla="*/ 39 w 39"/>
                <a:gd name="T15" fmla="*/ 41 h 41"/>
                <a:gd name="T16" fmla="*/ 32 w 39"/>
                <a:gd name="T17" fmla="*/ 41 h 41"/>
                <a:gd name="T18" fmla="*/ 20 w 39"/>
                <a:gd name="T19" fmla="*/ 24 h 41"/>
                <a:gd name="T20" fmla="*/ 5 w 39"/>
                <a:gd name="T21" fmla="*/ 41 h 41"/>
                <a:gd name="T22" fmla="*/ 0 w 39"/>
                <a:gd name="T23" fmla="*/ 41 h 41"/>
                <a:gd name="T24" fmla="*/ 15 w 39"/>
                <a:gd name="T25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41">
                  <a:moveTo>
                    <a:pt x="15" y="2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20" y="15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22" y="20"/>
                  </a:lnTo>
                  <a:lnTo>
                    <a:pt x="39" y="41"/>
                  </a:lnTo>
                  <a:lnTo>
                    <a:pt x="32" y="41"/>
                  </a:lnTo>
                  <a:lnTo>
                    <a:pt x="20" y="24"/>
                  </a:lnTo>
                  <a:lnTo>
                    <a:pt x="5" y="41"/>
                  </a:lnTo>
                  <a:lnTo>
                    <a:pt x="0" y="41"/>
                  </a:lnTo>
                  <a:lnTo>
                    <a:pt x="15" y="20"/>
                  </a:lnTo>
                  <a:close/>
                </a:path>
              </a:pathLst>
            </a:custGeom>
            <a:grpFill/>
            <a:ln>
              <a:solidFill>
                <a:srgbClr val="F27B2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Freeform 16">
              <a:extLst>
                <a:ext uri="{FF2B5EF4-FFF2-40B4-BE49-F238E27FC236}">
                  <a16:creationId xmlns:a16="http://schemas.microsoft.com/office/drawing/2014/main" id="{EED8798C-C301-1485-8BE2-7CE536BC9B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20765" y="2820988"/>
              <a:ext cx="13858" cy="15682"/>
            </a:xfrm>
            <a:custGeom>
              <a:avLst/>
              <a:gdLst>
                <a:gd name="T0" fmla="*/ 9 w 16"/>
                <a:gd name="T1" fmla="*/ 16 h 18"/>
                <a:gd name="T2" fmla="*/ 14 w 16"/>
                <a:gd name="T3" fmla="*/ 13 h 18"/>
                <a:gd name="T4" fmla="*/ 15 w 16"/>
                <a:gd name="T5" fmla="*/ 15 h 18"/>
                <a:gd name="T6" fmla="*/ 8 w 16"/>
                <a:gd name="T7" fmla="*/ 18 h 18"/>
                <a:gd name="T8" fmla="*/ 0 w 16"/>
                <a:gd name="T9" fmla="*/ 9 h 18"/>
                <a:gd name="T10" fmla="*/ 8 w 16"/>
                <a:gd name="T11" fmla="*/ 0 h 18"/>
                <a:gd name="T12" fmla="*/ 16 w 16"/>
                <a:gd name="T13" fmla="*/ 9 h 18"/>
                <a:gd name="T14" fmla="*/ 16 w 16"/>
                <a:gd name="T15" fmla="*/ 10 h 18"/>
                <a:gd name="T16" fmla="*/ 3 w 16"/>
                <a:gd name="T17" fmla="*/ 10 h 18"/>
                <a:gd name="T18" fmla="*/ 9 w 16"/>
                <a:gd name="T19" fmla="*/ 16 h 18"/>
                <a:gd name="T20" fmla="*/ 13 w 16"/>
                <a:gd name="T21" fmla="*/ 8 h 18"/>
                <a:gd name="T22" fmla="*/ 8 w 16"/>
                <a:gd name="T23" fmla="*/ 2 h 18"/>
                <a:gd name="T24" fmla="*/ 3 w 16"/>
                <a:gd name="T25" fmla="*/ 8 h 18"/>
                <a:gd name="T26" fmla="*/ 13 w 16"/>
                <a:gd name="T27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8">
                  <a:moveTo>
                    <a:pt x="9" y="16"/>
                  </a:moveTo>
                  <a:cubicBezTo>
                    <a:pt x="11" y="16"/>
                    <a:pt x="12" y="15"/>
                    <a:pt x="14" y="13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7"/>
                    <a:pt x="12" y="18"/>
                    <a:pt x="8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3" y="0"/>
                    <a:pt x="16" y="4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4"/>
                    <a:pt x="6" y="16"/>
                    <a:pt x="9" y="16"/>
                  </a:cubicBezTo>
                  <a:close/>
                  <a:moveTo>
                    <a:pt x="13" y="8"/>
                  </a:moveTo>
                  <a:cubicBezTo>
                    <a:pt x="13" y="5"/>
                    <a:pt x="11" y="2"/>
                    <a:pt x="8" y="2"/>
                  </a:cubicBezTo>
                  <a:cubicBezTo>
                    <a:pt x="5" y="2"/>
                    <a:pt x="3" y="5"/>
                    <a:pt x="3" y="8"/>
                  </a:cubicBezTo>
                  <a:lnTo>
                    <a:pt x="13" y="8"/>
                  </a:lnTo>
                  <a:close/>
                </a:path>
              </a:pathLst>
            </a:custGeom>
            <a:grpFill/>
            <a:ln>
              <a:solidFill>
                <a:srgbClr val="F27B2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Freeform 17">
              <a:extLst>
                <a:ext uri="{FF2B5EF4-FFF2-40B4-BE49-F238E27FC236}">
                  <a16:creationId xmlns:a16="http://schemas.microsoft.com/office/drawing/2014/main" id="{817B7D05-C3CF-48E1-A9E5-ADE4F4E6D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7176" y="2820988"/>
              <a:ext cx="11670" cy="15682"/>
            </a:xfrm>
            <a:custGeom>
              <a:avLst/>
              <a:gdLst>
                <a:gd name="T0" fmla="*/ 0 w 13"/>
                <a:gd name="T1" fmla="*/ 16 h 18"/>
                <a:gd name="T2" fmla="*/ 1 w 13"/>
                <a:gd name="T3" fmla="*/ 14 h 18"/>
                <a:gd name="T4" fmla="*/ 7 w 13"/>
                <a:gd name="T5" fmla="*/ 16 h 18"/>
                <a:gd name="T6" fmla="*/ 11 w 13"/>
                <a:gd name="T7" fmla="*/ 13 h 18"/>
                <a:gd name="T8" fmla="*/ 11 w 13"/>
                <a:gd name="T9" fmla="*/ 13 h 18"/>
                <a:gd name="T10" fmla="*/ 6 w 13"/>
                <a:gd name="T11" fmla="*/ 10 h 18"/>
                <a:gd name="T12" fmla="*/ 1 w 13"/>
                <a:gd name="T13" fmla="*/ 5 h 18"/>
                <a:gd name="T14" fmla="*/ 1 w 13"/>
                <a:gd name="T15" fmla="*/ 5 h 18"/>
                <a:gd name="T16" fmla="*/ 7 w 13"/>
                <a:gd name="T17" fmla="*/ 0 h 18"/>
                <a:gd name="T18" fmla="*/ 13 w 13"/>
                <a:gd name="T19" fmla="*/ 2 h 18"/>
                <a:gd name="T20" fmla="*/ 12 w 13"/>
                <a:gd name="T21" fmla="*/ 4 h 18"/>
                <a:gd name="T22" fmla="*/ 7 w 13"/>
                <a:gd name="T23" fmla="*/ 3 h 18"/>
                <a:gd name="T24" fmla="*/ 3 w 13"/>
                <a:gd name="T25" fmla="*/ 5 h 18"/>
                <a:gd name="T26" fmla="*/ 3 w 13"/>
                <a:gd name="T27" fmla="*/ 5 h 18"/>
                <a:gd name="T28" fmla="*/ 8 w 13"/>
                <a:gd name="T29" fmla="*/ 8 h 18"/>
                <a:gd name="T30" fmla="*/ 13 w 13"/>
                <a:gd name="T31" fmla="*/ 13 h 18"/>
                <a:gd name="T32" fmla="*/ 13 w 13"/>
                <a:gd name="T33" fmla="*/ 13 h 18"/>
                <a:gd name="T34" fmla="*/ 7 w 13"/>
                <a:gd name="T35" fmla="*/ 18 h 18"/>
                <a:gd name="T36" fmla="*/ 0 w 13"/>
                <a:gd name="T3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18">
                  <a:moveTo>
                    <a:pt x="0" y="16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3" y="15"/>
                    <a:pt x="5" y="16"/>
                    <a:pt x="7" y="16"/>
                  </a:cubicBezTo>
                  <a:cubicBezTo>
                    <a:pt x="9" y="16"/>
                    <a:pt x="11" y="15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1"/>
                    <a:pt x="9" y="11"/>
                    <a:pt x="6" y="10"/>
                  </a:cubicBezTo>
                  <a:cubicBezTo>
                    <a:pt x="4" y="9"/>
                    <a:pt x="1" y="8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2"/>
                    <a:pt x="3" y="0"/>
                    <a:pt x="7" y="0"/>
                  </a:cubicBezTo>
                  <a:cubicBezTo>
                    <a:pt x="9" y="0"/>
                    <a:pt x="11" y="1"/>
                    <a:pt x="13" y="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3"/>
                    <a:pt x="8" y="3"/>
                    <a:pt x="7" y="3"/>
                  </a:cubicBezTo>
                  <a:cubicBezTo>
                    <a:pt x="5" y="3"/>
                    <a:pt x="3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5" y="7"/>
                    <a:pt x="8" y="8"/>
                  </a:cubicBezTo>
                  <a:cubicBezTo>
                    <a:pt x="10" y="9"/>
                    <a:pt x="13" y="10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6"/>
                    <a:pt x="10" y="18"/>
                    <a:pt x="7" y="18"/>
                  </a:cubicBezTo>
                  <a:cubicBezTo>
                    <a:pt x="5" y="18"/>
                    <a:pt x="2" y="17"/>
                    <a:pt x="0" y="16"/>
                  </a:cubicBezTo>
                  <a:close/>
                </a:path>
              </a:pathLst>
            </a:custGeom>
            <a:grpFill/>
            <a:ln>
              <a:solidFill>
                <a:srgbClr val="F27B2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4" name="Freeform 21">
            <a:extLst>
              <a:ext uri="{FF2B5EF4-FFF2-40B4-BE49-F238E27FC236}">
                <a16:creationId xmlns:a16="http://schemas.microsoft.com/office/drawing/2014/main" id="{290A42FC-8EEC-9B2F-7B64-EC15857483EC}"/>
              </a:ext>
            </a:extLst>
          </p:cNvPr>
          <p:cNvSpPr>
            <a:spLocks noEditPoints="1"/>
          </p:cNvSpPr>
          <p:nvPr/>
        </p:nvSpPr>
        <p:spPr bwMode="auto">
          <a:xfrm>
            <a:off x="7302593" y="4702439"/>
            <a:ext cx="392112" cy="385961"/>
          </a:xfrm>
          <a:custGeom>
            <a:avLst/>
            <a:gdLst>
              <a:gd name="T0" fmla="*/ 292 w 593"/>
              <a:gd name="T1" fmla="*/ 483 h 581"/>
              <a:gd name="T2" fmla="*/ 294 w 593"/>
              <a:gd name="T3" fmla="*/ 97 h 581"/>
              <a:gd name="T4" fmla="*/ 292 w 593"/>
              <a:gd name="T5" fmla="*/ 454 h 581"/>
              <a:gd name="T6" fmla="*/ 294 w 593"/>
              <a:gd name="T7" fmla="*/ 126 h 581"/>
              <a:gd name="T8" fmla="*/ 292 w 593"/>
              <a:gd name="T9" fmla="*/ 454 h 581"/>
              <a:gd name="T10" fmla="*/ 69 w 593"/>
              <a:gd name="T11" fmla="*/ 358 h 581"/>
              <a:gd name="T12" fmla="*/ 36 w 593"/>
              <a:gd name="T13" fmla="*/ 301 h 581"/>
              <a:gd name="T14" fmla="*/ 2 w 593"/>
              <a:gd name="T15" fmla="*/ 359 h 581"/>
              <a:gd name="T16" fmla="*/ 27 w 593"/>
              <a:gd name="T17" fmla="*/ 383 h 581"/>
              <a:gd name="T18" fmla="*/ 562 w 593"/>
              <a:gd name="T19" fmla="*/ 379 h 581"/>
              <a:gd name="T20" fmla="*/ 527 w 593"/>
              <a:gd name="T21" fmla="*/ 375 h 581"/>
              <a:gd name="T22" fmla="*/ 61 w 593"/>
              <a:gd name="T23" fmla="*/ 381 h 581"/>
              <a:gd name="T24" fmla="*/ 526 w 593"/>
              <a:gd name="T25" fmla="*/ 201 h 581"/>
              <a:gd name="T26" fmla="*/ 521 w 593"/>
              <a:gd name="T27" fmla="*/ 243 h 581"/>
              <a:gd name="T28" fmla="*/ 567 w 593"/>
              <a:gd name="T29" fmla="*/ 271 h 581"/>
              <a:gd name="T30" fmla="*/ 571 w 593"/>
              <a:gd name="T31" fmla="*/ 211 h 581"/>
              <a:gd name="T32" fmla="*/ 263 w 593"/>
              <a:gd name="T33" fmla="*/ 9 h 581"/>
              <a:gd name="T34" fmla="*/ 36 w 593"/>
              <a:gd name="T35" fmla="*/ 222 h 581"/>
              <a:gd name="T36" fmla="*/ 300 w 593"/>
              <a:gd name="T37" fmla="*/ 42 h 581"/>
              <a:gd name="T38" fmla="*/ 316 w 593"/>
              <a:gd name="T39" fmla="*/ 406 h 581"/>
              <a:gd name="T40" fmla="*/ 374 w 593"/>
              <a:gd name="T41" fmla="*/ 333 h 581"/>
              <a:gd name="T42" fmla="*/ 301 w 593"/>
              <a:gd name="T43" fmla="*/ 264 h 581"/>
              <a:gd name="T44" fmla="*/ 268 w 593"/>
              <a:gd name="T45" fmla="*/ 231 h 581"/>
              <a:gd name="T46" fmla="*/ 353 w 593"/>
              <a:gd name="T47" fmla="*/ 251 h 581"/>
              <a:gd name="T48" fmla="*/ 333 w 593"/>
              <a:gd name="T49" fmla="*/ 194 h 581"/>
              <a:gd name="T50" fmla="*/ 292 w 593"/>
              <a:gd name="T51" fmla="*/ 166 h 581"/>
              <a:gd name="T52" fmla="*/ 256 w 593"/>
              <a:gd name="T53" fmla="*/ 193 h 581"/>
              <a:gd name="T54" fmla="*/ 263 w 593"/>
              <a:gd name="T55" fmla="*/ 298 h 581"/>
              <a:gd name="T56" fmla="*/ 329 w 593"/>
              <a:gd name="T57" fmla="*/ 333 h 581"/>
              <a:gd name="T58" fmla="*/ 258 w 593"/>
              <a:gd name="T59" fmla="*/ 330 h 581"/>
              <a:gd name="T60" fmla="*/ 217 w 593"/>
              <a:gd name="T61" fmla="*/ 345 h 581"/>
              <a:gd name="T62" fmla="*/ 267 w 593"/>
              <a:gd name="T63" fmla="*/ 397 h 581"/>
              <a:gd name="T64" fmla="*/ 316 w 593"/>
              <a:gd name="T65" fmla="*/ 406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93" h="581">
                <a:moveTo>
                  <a:pt x="486" y="291"/>
                </a:moveTo>
                <a:cubicBezTo>
                  <a:pt x="486" y="398"/>
                  <a:pt x="400" y="483"/>
                  <a:pt x="292" y="483"/>
                </a:cubicBezTo>
                <a:cubicBezTo>
                  <a:pt x="185" y="483"/>
                  <a:pt x="100" y="397"/>
                  <a:pt x="100" y="289"/>
                </a:cubicBezTo>
                <a:cubicBezTo>
                  <a:pt x="100" y="183"/>
                  <a:pt x="187" y="97"/>
                  <a:pt x="294" y="97"/>
                </a:cubicBezTo>
                <a:cubicBezTo>
                  <a:pt x="401" y="97"/>
                  <a:pt x="486" y="184"/>
                  <a:pt x="486" y="291"/>
                </a:cubicBezTo>
                <a:close/>
                <a:moveTo>
                  <a:pt x="292" y="454"/>
                </a:moveTo>
                <a:cubicBezTo>
                  <a:pt x="385" y="454"/>
                  <a:pt x="456" y="384"/>
                  <a:pt x="457" y="292"/>
                </a:cubicBezTo>
                <a:cubicBezTo>
                  <a:pt x="458" y="199"/>
                  <a:pt x="387" y="127"/>
                  <a:pt x="294" y="126"/>
                </a:cubicBezTo>
                <a:cubicBezTo>
                  <a:pt x="201" y="126"/>
                  <a:pt x="130" y="197"/>
                  <a:pt x="129" y="288"/>
                </a:cubicBezTo>
                <a:cubicBezTo>
                  <a:pt x="129" y="382"/>
                  <a:pt x="199" y="454"/>
                  <a:pt x="292" y="454"/>
                </a:cubicBezTo>
                <a:close/>
                <a:moveTo>
                  <a:pt x="61" y="381"/>
                </a:moveTo>
                <a:cubicBezTo>
                  <a:pt x="57" y="371"/>
                  <a:pt x="52" y="362"/>
                  <a:pt x="69" y="358"/>
                </a:cubicBezTo>
                <a:cubicBezTo>
                  <a:pt x="79" y="357"/>
                  <a:pt x="77" y="350"/>
                  <a:pt x="72" y="344"/>
                </a:cubicBezTo>
                <a:cubicBezTo>
                  <a:pt x="60" y="329"/>
                  <a:pt x="48" y="315"/>
                  <a:pt x="36" y="301"/>
                </a:cubicBezTo>
                <a:cubicBezTo>
                  <a:pt x="31" y="295"/>
                  <a:pt x="25" y="294"/>
                  <a:pt x="22" y="302"/>
                </a:cubicBezTo>
                <a:cubicBezTo>
                  <a:pt x="15" y="321"/>
                  <a:pt x="9" y="340"/>
                  <a:pt x="2" y="359"/>
                </a:cubicBezTo>
                <a:cubicBezTo>
                  <a:pt x="0" y="365"/>
                  <a:pt x="2" y="370"/>
                  <a:pt x="10" y="369"/>
                </a:cubicBezTo>
                <a:cubicBezTo>
                  <a:pt x="22" y="367"/>
                  <a:pt x="24" y="375"/>
                  <a:pt x="27" y="383"/>
                </a:cubicBezTo>
                <a:cubicBezTo>
                  <a:pt x="76" y="511"/>
                  <a:pt x="187" y="581"/>
                  <a:pt x="324" y="571"/>
                </a:cubicBezTo>
                <a:cubicBezTo>
                  <a:pt x="427" y="563"/>
                  <a:pt x="532" y="478"/>
                  <a:pt x="562" y="379"/>
                </a:cubicBezTo>
                <a:cubicBezTo>
                  <a:pt x="566" y="365"/>
                  <a:pt x="561" y="360"/>
                  <a:pt x="548" y="357"/>
                </a:cubicBezTo>
                <a:cubicBezTo>
                  <a:pt x="532" y="354"/>
                  <a:pt x="531" y="366"/>
                  <a:pt x="527" y="375"/>
                </a:cubicBezTo>
                <a:cubicBezTo>
                  <a:pt x="491" y="475"/>
                  <a:pt x="400" y="538"/>
                  <a:pt x="294" y="538"/>
                </a:cubicBezTo>
                <a:cubicBezTo>
                  <a:pt x="189" y="538"/>
                  <a:pt x="97" y="476"/>
                  <a:pt x="61" y="381"/>
                </a:cubicBezTo>
                <a:close/>
                <a:moveTo>
                  <a:pt x="353" y="48"/>
                </a:moveTo>
                <a:cubicBezTo>
                  <a:pt x="436" y="70"/>
                  <a:pt x="493" y="121"/>
                  <a:pt x="526" y="201"/>
                </a:cubicBezTo>
                <a:cubicBezTo>
                  <a:pt x="528" y="207"/>
                  <a:pt x="535" y="217"/>
                  <a:pt x="525" y="219"/>
                </a:cubicBezTo>
                <a:cubicBezTo>
                  <a:pt x="501" y="225"/>
                  <a:pt x="513" y="234"/>
                  <a:pt x="521" y="243"/>
                </a:cubicBezTo>
                <a:cubicBezTo>
                  <a:pt x="529" y="254"/>
                  <a:pt x="539" y="264"/>
                  <a:pt x="548" y="275"/>
                </a:cubicBezTo>
                <a:cubicBezTo>
                  <a:pt x="557" y="287"/>
                  <a:pt x="563" y="285"/>
                  <a:pt x="567" y="271"/>
                </a:cubicBezTo>
                <a:cubicBezTo>
                  <a:pt x="572" y="257"/>
                  <a:pt x="577" y="244"/>
                  <a:pt x="582" y="230"/>
                </a:cubicBezTo>
                <a:cubicBezTo>
                  <a:pt x="586" y="220"/>
                  <a:pt x="593" y="208"/>
                  <a:pt x="571" y="211"/>
                </a:cubicBezTo>
                <a:cubicBezTo>
                  <a:pt x="563" y="213"/>
                  <a:pt x="562" y="203"/>
                  <a:pt x="560" y="197"/>
                </a:cubicBezTo>
                <a:cubicBezTo>
                  <a:pt x="509" y="68"/>
                  <a:pt x="402" y="0"/>
                  <a:pt x="263" y="9"/>
                </a:cubicBezTo>
                <a:cubicBezTo>
                  <a:pt x="160" y="16"/>
                  <a:pt x="51" y="105"/>
                  <a:pt x="25" y="202"/>
                </a:cubicBezTo>
                <a:cubicBezTo>
                  <a:pt x="22" y="214"/>
                  <a:pt x="24" y="219"/>
                  <a:pt x="36" y="222"/>
                </a:cubicBezTo>
                <a:cubicBezTo>
                  <a:pt x="50" y="227"/>
                  <a:pt x="54" y="219"/>
                  <a:pt x="58" y="207"/>
                </a:cubicBezTo>
                <a:cubicBezTo>
                  <a:pt x="97" y="103"/>
                  <a:pt x="185" y="42"/>
                  <a:pt x="300" y="42"/>
                </a:cubicBezTo>
                <a:cubicBezTo>
                  <a:pt x="314" y="42"/>
                  <a:pt x="334" y="43"/>
                  <a:pt x="353" y="48"/>
                </a:cubicBezTo>
                <a:close/>
                <a:moveTo>
                  <a:pt x="316" y="406"/>
                </a:moveTo>
                <a:cubicBezTo>
                  <a:pt x="319" y="392"/>
                  <a:pt x="328" y="390"/>
                  <a:pt x="338" y="386"/>
                </a:cubicBezTo>
                <a:cubicBezTo>
                  <a:pt x="361" y="376"/>
                  <a:pt x="373" y="358"/>
                  <a:pt x="374" y="333"/>
                </a:cubicBezTo>
                <a:cubicBezTo>
                  <a:pt x="375" y="307"/>
                  <a:pt x="364" y="288"/>
                  <a:pt x="340" y="277"/>
                </a:cubicBezTo>
                <a:cubicBezTo>
                  <a:pt x="328" y="271"/>
                  <a:pt x="314" y="267"/>
                  <a:pt x="301" y="264"/>
                </a:cubicBezTo>
                <a:cubicBezTo>
                  <a:pt x="290" y="261"/>
                  <a:pt x="280" y="258"/>
                  <a:pt x="271" y="253"/>
                </a:cubicBezTo>
                <a:cubicBezTo>
                  <a:pt x="260" y="248"/>
                  <a:pt x="259" y="239"/>
                  <a:pt x="268" y="231"/>
                </a:cubicBezTo>
                <a:cubicBezTo>
                  <a:pt x="280" y="220"/>
                  <a:pt x="312" y="223"/>
                  <a:pt x="319" y="237"/>
                </a:cubicBezTo>
                <a:cubicBezTo>
                  <a:pt x="327" y="255"/>
                  <a:pt x="340" y="251"/>
                  <a:pt x="353" y="251"/>
                </a:cubicBezTo>
                <a:cubicBezTo>
                  <a:pt x="368" y="251"/>
                  <a:pt x="370" y="244"/>
                  <a:pt x="366" y="232"/>
                </a:cubicBezTo>
                <a:cubicBezTo>
                  <a:pt x="361" y="214"/>
                  <a:pt x="349" y="202"/>
                  <a:pt x="333" y="194"/>
                </a:cubicBezTo>
                <a:cubicBezTo>
                  <a:pt x="327" y="192"/>
                  <a:pt x="320" y="191"/>
                  <a:pt x="319" y="184"/>
                </a:cubicBezTo>
                <a:cubicBezTo>
                  <a:pt x="318" y="166"/>
                  <a:pt x="306" y="166"/>
                  <a:pt x="292" y="166"/>
                </a:cubicBezTo>
                <a:cubicBezTo>
                  <a:pt x="280" y="166"/>
                  <a:pt x="268" y="166"/>
                  <a:pt x="267" y="183"/>
                </a:cubicBezTo>
                <a:cubicBezTo>
                  <a:pt x="267" y="189"/>
                  <a:pt x="261" y="191"/>
                  <a:pt x="256" y="193"/>
                </a:cubicBezTo>
                <a:cubicBezTo>
                  <a:pt x="231" y="204"/>
                  <a:pt x="218" y="222"/>
                  <a:pt x="220" y="249"/>
                </a:cubicBezTo>
                <a:cubicBezTo>
                  <a:pt x="222" y="276"/>
                  <a:pt x="239" y="290"/>
                  <a:pt x="263" y="298"/>
                </a:cubicBezTo>
                <a:cubicBezTo>
                  <a:pt x="279" y="304"/>
                  <a:pt x="295" y="307"/>
                  <a:pt x="311" y="312"/>
                </a:cubicBezTo>
                <a:cubicBezTo>
                  <a:pt x="321" y="315"/>
                  <a:pt x="330" y="320"/>
                  <a:pt x="329" y="333"/>
                </a:cubicBezTo>
                <a:cubicBezTo>
                  <a:pt x="327" y="345"/>
                  <a:pt x="319" y="351"/>
                  <a:pt x="308" y="354"/>
                </a:cubicBezTo>
                <a:cubicBezTo>
                  <a:pt x="284" y="359"/>
                  <a:pt x="269" y="353"/>
                  <a:pt x="258" y="330"/>
                </a:cubicBezTo>
                <a:cubicBezTo>
                  <a:pt x="248" y="311"/>
                  <a:pt x="233" y="320"/>
                  <a:pt x="221" y="322"/>
                </a:cubicBezTo>
                <a:cubicBezTo>
                  <a:pt x="206" y="325"/>
                  <a:pt x="214" y="337"/>
                  <a:pt x="217" y="345"/>
                </a:cubicBezTo>
                <a:cubicBezTo>
                  <a:pt x="222" y="364"/>
                  <a:pt x="234" y="378"/>
                  <a:pt x="252" y="386"/>
                </a:cubicBezTo>
                <a:cubicBezTo>
                  <a:pt x="258" y="388"/>
                  <a:pt x="267" y="390"/>
                  <a:pt x="267" y="397"/>
                </a:cubicBezTo>
                <a:cubicBezTo>
                  <a:pt x="269" y="415"/>
                  <a:pt x="280" y="415"/>
                  <a:pt x="297" y="414"/>
                </a:cubicBezTo>
                <a:cubicBezTo>
                  <a:pt x="301" y="413"/>
                  <a:pt x="314" y="418"/>
                  <a:pt x="316" y="4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8F863D7E-6CA8-1E95-5D7C-233AB1769153}"/>
              </a:ext>
            </a:extLst>
          </p:cNvPr>
          <p:cNvSpPr/>
          <p:nvPr/>
        </p:nvSpPr>
        <p:spPr>
          <a:xfrm>
            <a:off x="9717124" y="1284402"/>
            <a:ext cx="700390" cy="700390"/>
          </a:xfrm>
          <a:prstGeom prst="ellipse">
            <a:avLst/>
          </a:prstGeom>
          <a:noFill/>
          <a:ln w="19050">
            <a:solidFill>
              <a:srgbClr val="F47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C0C414B-3120-871C-9E04-AE695CF8EC6D}"/>
              </a:ext>
            </a:extLst>
          </p:cNvPr>
          <p:cNvSpPr/>
          <p:nvPr/>
        </p:nvSpPr>
        <p:spPr>
          <a:xfrm>
            <a:off x="9736810" y="2103943"/>
            <a:ext cx="700390" cy="700390"/>
          </a:xfrm>
          <a:prstGeom prst="ellipse">
            <a:avLst/>
          </a:prstGeom>
          <a:noFill/>
          <a:ln w="19050">
            <a:solidFill>
              <a:srgbClr val="F47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9780BD1A-4FF7-EB31-195E-45708D43DB9E}"/>
              </a:ext>
            </a:extLst>
          </p:cNvPr>
          <p:cNvSpPr/>
          <p:nvPr/>
        </p:nvSpPr>
        <p:spPr>
          <a:xfrm>
            <a:off x="9736810" y="2873609"/>
            <a:ext cx="700390" cy="700390"/>
          </a:xfrm>
          <a:prstGeom prst="ellipse">
            <a:avLst/>
          </a:prstGeom>
          <a:noFill/>
          <a:ln w="19050">
            <a:solidFill>
              <a:srgbClr val="F47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2FB90CB6-6AD4-915C-5387-EE43798E0461}"/>
              </a:ext>
            </a:extLst>
          </p:cNvPr>
          <p:cNvSpPr/>
          <p:nvPr/>
        </p:nvSpPr>
        <p:spPr>
          <a:xfrm>
            <a:off x="9736810" y="3693149"/>
            <a:ext cx="700390" cy="700390"/>
          </a:xfrm>
          <a:prstGeom prst="ellipse">
            <a:avLst/>
          </a:prstGeom>
          <a:noFill/>
          <a:ln w="19050">
            <a:solidFill>
              <a:srgbClr val="F47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3C1FB226-7D74-07AC-DA33-7947113BB853}"/>
              </a:ext>
            </a:extLst>
          </p:cNvPr>
          <p:cNvSpPr/>
          <p:nvPr/>
        </p:nvSpPr>
        <p:spPr>
          <a:xfrm>
            <a:off x="9736810" y="4484526"/>
            <a:ext cx="700390" cy="700390"/>
          </a:xfrm>
          <a:prstGeom prst="ellipse">
            <a:avLst/>
          </a:prstGeom>
          <a:noFill/>
          <a:ln w="19050">
            <a:solidFill>
              <a:srgbClr val="F47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B5A6A78F-A3D6-FE04-FC87-1562F7613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606" y="1424956"/>
            <a:ext cx="383461" cy="442190"/>
          </a:xfrm>
          <a:prstGeom prst="rect">
            <a:avLst/>
          </a:prstGeom>
        </p:spPr>
      </p:pic>
      <p:sp>
        <p:nvSpPr>
          <p:cNvPr id="115" name="Rectangle 114">
            <a:extLst>
              <a:ext uri="{FF2B5EF4-FFF2-40B4-BE49-F238E27FC236}">
                <a16:creationId xmlns:a16="http://schemas.microsoft.com/office/drawing/2014/main" id="{5F0C9C0F-F348-47D3-6B7A-C4F4EC0A27DB}"/>
              </a:ext>
            </a:extLst>
          </p:cNvPr>
          <p:cNvSpPr/>
          <p:nvPr/>
        </p:nvSpPr>
        <p:spPr>
          <a:xfrm>
            <a:off x="10671547" y="1412493"/>
            <a:ext cx="1934240" cy="2582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"/>
                <a:ea typeface="Calibri"/>
                <a:cs typeface="+mn-cs"/>
                <a:sym typeface="Calibri"/>
              </a:rPr>
              <a:t>Electricity Bill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DB55C00-7221-2944-7193-17BA4AD72C63}"/>
              </a:ext>
            </a:extLst>
          </p:cNvPr>
          <p:cNvSpPr/>
          <p:nvPr/>
        </p:nvSpPr>
        <p:spPr>
          <a:xfrm>
            <a:off x="10647870" y="2310845"/>
            <a:ext cx="1934240" cy="2582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"/>
                <a:ea typeface="Calibri"/>
                <a:cs typeface="+mn-cs"/>
                <a:sym typeface="Calibri"/>
              </a:rPr>
              <a:t>Water Bill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540FC2D-2F20-D6D8-D28B-3462F0031305}"/>
              </a:ext>
            </a:extLst>
          </p:cNvPr>
          <p:cNvSpPr/>
          <p:nvPr/>
        </p:nvSpPr>
        <p:spPr>
          <a:xfrm>
            <a:off x="10612066" y="3062580"/>
            <a:ext cx="1934240" cy="2582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"/>
                <a:ea typeface="Calibri"/>
                <a:cs typeface="+mn-cs"/>
                <a:sym typeface="Calibri"/>
              </a:rPr>
              <a:t>Landline Bill</a:t>
            </a: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EB7D1BAD-3119-EBAA-19EF-405416FF6C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391" y="3054411"/>
            <a:ext cx="441228" cy="380811"/>
          </a:xfrm>
          <a:prstGeom prst="rect">
            <a:avLst/>
          </a:prstGeom>
        </p:spPr>
      </p:pic>
      <p:sp>
        <p:nvSpPr>
          <p:cNvPr id="119" name="Rectangle 118">
            <a:extLst>
              <a:ext uri="{FF2B5EF4-FFF2-40B4-BE49-F238E27FC236}">
                <a16:creationId xmlns:a16="http://schemas.microsoft.com/office/drawing/2014/main" id="{760D08D3-07C6-B97F-1955-BBB7DE47EF4C}"/>
              </a:ext>
            </a:extLst>
          </p:cNvPr>
          <p:cNvSpPr/>
          <p:nvPr/>
        </p:nvSpPr>
        <p:spPr>
          <a:xfrm>
            <a:off x="10647870" y="3914219"/>
            <a:ext cx="1934240" cy="2582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"/>
                <a:ea typeface="Calibri"/>
                <a:cs typeface="+mn-cs"/>
                <a:sym typeface="Calibri"/>
              </a:rPr>
              <a:t>Broadband Bill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5275B9D-B9A4-0C6C-0667-E42F35AA1EF3}"/>
              </a:ext>
            </a:extLst>
          </p:cNvPr>
          <p:cNvSpPr/>
          <p:nvPr/>
        </p:nvSpPr>
        <p:spPr>
          <a:xfrm>
            <a:off x="10602544" y="4734498"/>
            <a:ext cx="1934240" cy="2582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"/>
                <a:ea typeface="Calibri"/>
                <a:cs typeface="+mn-cs"/>
                <a:sym typeface="Calibri"/>
              </a:rPr>
              <a:t>Mobile Bill</a:t>
            </a:r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A0173C84-AE65-8D8B-309F-9F011E54DB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430" y="4670099"/>
            <a:ext cx="238816" cy="440672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1C1214AD-EE10-B16F-0E7C-5A3120A2DA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256" y="2252311"/>
            <a:ext cx="270749" cy="369204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D46AEF46-B6E0-7CE4-BAFA-51D2C7EC50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398" y="3867230"/>
            <a:ext cx="319607" cy="291444"/>
          </a:xfrm>
          <a:prstGeom prst="rect">
            <a:avLst/>
          </a:prstGeom>
        </p:spPr>
      </p:pic>
      <p:sp>
        <p:nvSpPr>
          <p:cNvPr id="124" name="Oval 123">
            <a:extLst>
              <a:ext uri="{FF2B5EF4-FFF2-40B4-BE49-F238E27FC236}">
                <a16:creationId xmlns:a16="http://schemas.microsoft.com/office/drawing/2014/main" id="{A8231685-22F4-9AB4-E1EB-A7855E5646F2}"/>
              </a:ext>
            </a:extLst>
          </p:cNvPr>
          <p:cNvSpPr/>
          <p:nvPr/>
        </p:nvSpPr>
        <p:spPr>
          <a:xfrm>
            <a:off x="7120956" y="4557414"/>
            <a:ext cx="700390" cy="700390"/>
          </a:xfrm>
          <a:prstGeom prst="ellipse">
            <a:avLst/>
          </a:prstGeom>
          <a:noFill/>
          <a:ln w="19050">
            <a:solidFill>
              <a:srgbClr val="F47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F3C4307-72C3-2A40-CEAC-525CB896B24C}"/>
              </a:ext>
            </a:extLst>
          </p:cNvPr>
          <p:cNvSpPr/>
          <p:nvPr/>
        </p:nvSpPr>
        <p:spPr>
          <a:xfrm>
            <a:off x="8011159" y="5623970"/>
            <a:ext cx="1934240" cy="2582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prstClr val="black"/>
                </a:solidFill>
                <a:latin typeface="Arial "/>
                <a:ea typeface="Calibri"/>
                <a:sym typeface="Calibri"/>
              </a:rPr>
              <a:t>Piped Gas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"/>
                <a:ea typeface="Calibri"/>
                <a:cs typeface="+mn-cs"/>
                <a:sym typeface="Calibri"/>
              </a:rPr>
              <a:t> Bill</a:t>
            </a:r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442AA911-65A9-AFC6-533C-C50664629E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492" y="5464486"/>
            <a:ext cx="239280" cy="512843"/>
          </a:xfrm>
          <a:prstGeom prst="rect">
            <a:avLst/>
          </a:prstGeom>
        </p:spPr>
      </p:pic>
      <p:sp>
        <p:nvSpPr>
          <p:cNvPr id="127" name="Oval 126">
            <a:extLst>
              <a:ext uri="{FF2B5EF4-FFF2-40B4-BE49-F238E27FC236}">
                <a16:creationId xmlns:a16="http://schemas.microsoft.com/office/drawing/2014/main" id="{378A9E0C-1C3D-889B-12D8-97F472E26037}"/>
              </a:ext>
            </a:extLst>
          </p:cNvPr>
          <p:cNvSpPr/>
          <p:nvPr/>
        </p:nvSpPr>
        <p:spPr>
          <a:xfrm>
            <a:off x="9754840" y="5282475"/>
            <a:ext cx="700390" cy="700390"/>
          </a:xfrm>
          <a:prstGeom prst="ellipse">
            <a:avLst/>
          </a:prstGeom>
          <a:noFill/>
          <a:ln w="19050">
            <a:solidFill>
              <a:srgbClr val="F47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1257F154-1BD9-303A-0EC6-FE95008361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71" y="5433832"/>
            <a:ext cx="403340" cy="450659"/>
          </a:xfrm>
          <a:prstGeom prst="rect">
            <a:avLst/>
          </a:prstGeom>
        </p:spPr>
      </p:pic>
      <p:sp>
        <p:nvSpPr>
          <p:cNvPr id="129" name="Rectangle 128">
            <a:extLst>
              <a:ext uri="{FF2B5EF4-FFF2-40B4-BE49-F238E27FC236}">
                <a16:creationId xmlns:a16="http://schemas.microsoft.com/office/drawing/2014/main" id="{79288A7D-232F-0F29-F379-C96C8B57EA2A}"/>
              </a:ext>
            </a:extLst>
          </p:cNvPr>
          <p:cNvSpPr/>
          <p:nvPr/>
        </p:nvSpPr>
        <p:spPr>
          <a:xfrm>
            <a:off x="10602544" y="5494845"/>
            <a:ext cx="1934240" cy="2582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"/>
                <a:ea typeface="Calibri"/>
                <a:cs typeface="+mn-cs"/>
                <a:sym typeface="Calibri"/>
              </a:rPr>
              <a:t>DTH Bill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5383FCB4-CD6E-6173-68CF-80D263A47DD4}"/>
              </a:ext>
            </a:extLst>
          </p:cNvPr>
          <p:cNvSpPr/>
          <p:nvPr/>
        </p:nvSpPr>
        <p:spPr>
          <a:xfrm>
            <a:off x="78220" y="2871358"/>
            <a:ext cx="700390" cy="700390"/>
          </a:xfrm>
          <a:prstGeom prst="ellipse">
            <a:avLst/>
          </a:prstGeom>
          <a:noFill/>
          <a:ln w="19050">
            <a:solidFill>
              <a:srgbClr val="F47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317BCA97-C7D4-8C81-821D-ADE796F858E0}"/>
              </a:ext>
            </a:extLst>
          </p:cNvPr>
          <p:cNvSpPr/>
          <p:nvPr/>
        </p:nvSpPr>
        <p:spPr>
          <a:xfrm>
            <a:off x="908409" y="3071987"/>
            <a:ext cx="1707587" cy="45138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"/>
                <a:ea typeface="Calibri"/>
                <a:cs typeface="+mn-cs"/>
                <a:sym typeface="Calibri"/>
              </a:rPr>
              <a:t>Credit Card Payment</a:t>
            </a:r>
          </a:p>
        </p:txBody>
      </p:sp>
      <p:grpSp>
        <p:nvGrpSpPr>
          <p:cNvPr id="132" name="Group 16">
            <a:extLst>
              <a:ext uri="{FF2B5EF4-FFF2-40B4-BE49-F238E27FC236}">
                <a16:creationId xmlns:a16="http://schemas.microsoft.com/office/drawing/2014/main" id="{196AA9AB-EA45-8096-F684-D47A48BE7A4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9980" y="3066967"/>
            <a:ext cx="418569" cy="333671"/>
            <a:chOff x="698" y="2618"/>
            <a:chExt cx="212" cy="169"/>
          </a:xfrm>
          <a:solidFill>
            <a:srgbClr val="F47920"/>
          </a:solidFill>
        </p:grpSpPr>
        <p:sp>
          <p:nvSpPr>
            <p:cNvPr id="133" name="Freeform 17">
              <a:extLst>
                <a:ext uri="{FF2B5EF4-FFF2-40B4-BE49-F238E27FC236}">
                  <a16:creationId xmlns:a16="http://schemas.microsoft.com/office/drawing/2014/main" id="{4EF9C19C-8BB6-ED7B-4153-7757544AF4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" y="2618"/>
              <a:ext cx="212" cy="169"/>
            </a:xfrm>
            <a:custGeom>
              <a:avLst/>
              <a:gdLst>
                <a:gd name="T0" fmla="*/ 1536 w 1536"/>
                <a:gd name="T1" fmla="*/ 233 h 1223"/>
                <a:gd name="T2" fmla="*/ 1515 w 1536"/>
                <a:gd name="T3" fmla="*/ 460 h 1223"/>
                <a:gd name="T4" fmla="*/ 1340 w 1536"/>
                <a:gd name="T5" fmla="*/ 1000 h 1223"/>
                <a:gd name="T6" fmla="*/ 1316 w 1536"/>
                <a:gd name="T7" fmla="*/ 1099 h 1223"/>
                <a:gd name="T8" fmla="*/ 1195 w 1536"/>
                <a:gd name="T9" fmla="*/ 1223 h 1223"/>
                <a:gd name="T10" fmla="*/ 115 w 1536"/>
                <a:gd name="T11" fmla="*/ 1223 h 1223"/>
                <a:gd name="T12" fmla="*/ 0 w 1536"/>
                <a:gd name="T13" fmla="*/ 1124 h 1223"/>
                <a:gd name="T14" fmla="*/ 2 w 1536"/>
                <a:gd name="T15" fmla="*/ 408 h 1223"/>
                <a:gd name="T16" fmla="*/ 202 w 1536"/>
                <a:gd name="T17" fmla="*/ 315 h 1223"/>
                <a:gd name="T18" fmla="*/ 225 w 1536"/>
                <a:gd name="T19" fmla="*/ 109 h 1223"/>
                <a:gd name="T20" fmla="*/ 631 w 1536"/>
                <a:gd name="T21" fmla="*/ 29 h 1223"/>
                <a:gd name="T22" fmla="*/ 1163 w 1536"/>
                <a:gd name="T23" fmla="*/ 74 h 1223"/>
                <a:gd name="T24" fmla="*/ 1514 w 1536"/>
                <a:gd name="T25" fmla="*/ 145 h 1223"/>
                <a:gd name="T26" fmla="*/ 60 w 1536"/>
                <a:gd name="T27" fmla="*/ 737 h 1223"/>
                <a:gd name="T28" fmla="*/ 60 w 1536"/>
                <a:gd name="T29" fmla="*/ 1099 h 1223"/>
                <a:gd name="T30" fmla="*/ 1191 w 1536"/>
                <a:gd name="T31" fmla="*/ 1163 h 1223"/>
                <a:gd name="T32" fmla="*/ 1256 w 1536"/>
                <a:gd name="T33" fmla="*/ 754 h 1223"/>
                <a:gd name="T34" fmla="*/ 60 w 1536"/>
                <a:gd name="T35" fmla="*/ 737 h 1223"/>
                <a:gd name="T36" fmla="*/ 1365 w 1536"/>
                <a:gd name="T37" fmla="*/ 941 h 1223"/>
                <a:gd name="T38" fmla="*/ 1431 w 1536"/>
                <a:gd name="T39" fmla="*/ 751 h 1223"/>
                <a:gd name="T40" fmla="*/ 1475 w 1536"/>
                <a:gd name="T41" fmla="*/ 218 h 1223"/>
                <a:gd name="T42" fmla="*/ 1097 w 1536"/>
                <a:gd name="T43" fmla="*/ 128 h 1223"/>
                <a:gd name="T44" fmla="*/ 346 w 1536"/>
                <a:gd name="T45" fmla="*/ 66 h 1223"/>
                <a:gd name="T46" fmla="*/ 270 w 1536"/>
                <a:gd name="T47" fmla="*/ 246 h 1223"/>
                <a:gd name="T48" fmla="*/ 284 w 1536"/>
                <a:gd name="T49" fmla="*/ 315 h 1223"/>
                <a:gd name="T50" fmla="*/ 1228 w 1536"/>
                <a:gd name="T51" fmla="*/ 319 h 1223"/>
                <a:gd name="T52" fmla="*/ 1316 w 1536"/>
                <a:gd name="T53" fmla="*/ 919 h 1223"/>
                <a:gd name="T54" fmla="*/ 61 w 1536"/>
                <a:gd name="T55" fmla="*/ 676 h 1223"/>
                <a:gd name="T56" fmla="*/ 1255 w 1536"/>
                <a:gd name="T57" fmla="*/ 553 h 1223"/>
                <a:gd name="T58" fmla="*/ 61 w 1536"/>
                <a:gd name="T59" fmla="*/ 676 h 1223"/>
                <a:gd name="T60" fmla="*/ 1255 w 1536"/>
                <a:gd name="T61" fmla="*/ 491 h 1223"/>
                <a:gd name="T62" fmla="*/ 1208 w 1536"/>
                <a:gd name="T63" fmla="*/ 376 h 1223"/>
                <a:gd name="T64" fmla="*/ 128 w 1536"/>
                <a:gd name="T65" fmla="*/ 375 h 1223"/>
                <a:gd name="T66" fmla="*/ 60 w 1536"/>
                <a:gd name="T67" fmla="*/ 425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36" h="1223">
                  <a:moveTo>
                    <a:pt x="1536" y="194"/>
                  </a:moveTo>
                  <a:cubicBezTo>
                    <a:pt x="1536" y="207"/>
                    <a:pt x="1536" y="220"/>
                    <a:pt x="1536" y="233"/>
                  </a:cubicBezTo>
                  <a:cubicBezTo>
                    <a:pt x="1535" y="237"/>
                    <a:pt x="1534" y="241"/>
                    <a:pt x="1533" y="245"/>
                  </a:cubicBezTo>
                  <a:cubicBezTo>
                    <a:pt x="1527" y="316"/>
                    <a:pt x="1521" y="388"/>
                    <a:pt x="1515" y="460"/>
                  </a:cubicBezTo>
                  <a:cubicBezTo>
                    <a:pt x="1503" y="602"/>
                    <a:pt x="1490" y="744"/>
                    <a:pt x="1480" y="887"/>
                  </a:cubicBezTo>
                  <a:cubicBezTo>
                    <a:pt x="1476" y="949"/>
                    <a:pt x="1424" y="1012"/>
                    <a:pt x="1340" y="1000"/>
                  </a:cubicBezTo>
                  <a:cubicBezTo>
                    <a:pt x="1333" y="998"/>
                    <a:pt x="1325" y="999"/>
                    <a:pt x="1316" y="998"/>
                  </a:cubicBezTo>
                  <a:cubicBezTo>
                    <a:pt x="1316" y="1033"/>
                    <a:pt x="1317" y="1066"/>
                    <a:pt x="1316" y="1099"/>
                  </a:cubicBezTo>
                  <a:cubicBezTo>
                    <a:pt x="1316" y="1111"/>
                    <a:pt x="1315" y="1124"/>
                    <a:pt x="1312" y="1136"/>
                  </a:cubicBezTo>
                  <a:cubicBezTo>
                    <a:pt x="1298" y="1189"/>
                    <a:pt x="1253" y="1223"/>
                    <a:pt x="1195" y="1223"/>
                  </a:cubicBezTo>
                  <a:cubicBezTo>
                    <a:pt x="850" y="1223"/>
                    <a:pt x="505" y="1223"/>
                    <a:pt x="160" y="1223"/>
                  </a:cubicBezTo>
                  <a:cubicBezTo>
                    <a:pt x="145" y="1223"/>
                    <a:pt x="130" y="1223"/>
                    <a:pt x="115" y="1223"/>
                  </a:cubicBezTo>
                  <a:cubicBezTo>
                    <a:pt x="62" y="1222"/>
                    <a:pt x="17" y="1187"/>
                    <a:pt x="3" y="1135"/>
                  </a:cubicBezTo>
                  <a:cubicBezTo>
                    <a:pt x="2" y="1131"/>
                    <a:pt x="1" y="1128"/>
                    <a:pt x="0" y="1124"/>
                  </a:cubicBezTo>
                  <a:cubicBezTo>
                    <a:pt x="0" y="887"/>
                    <a:pt x="0" y="650"/>
                    <a:pt x="0" y="413"/>
                  </a:cubicBezTo>
                  <a:cubicBezTo>
                    <a:pt x="1" y="411"/>
                    <a:pt x="2" y="410"/>
                    <a:pt x="2" y="408"/>
                  </a:cubicBezTo>
                  <a:cubicBezTo>
                    <a:pt x="17" y="349"/>
                    <a:pt x="60" y="315"/>
                    <a:pt x="120" y="315"/>
                  </a:cubicBezTo>
                  <a:cubicBezTo>
                    <a:pt x="147" y="314"/>
                    <a:pt x="174" y="315"/>
                    <a:pt x="202" y="315"/>
                  </a:cubicBezTo>
                  <a:cubicBezTo>
                    <a:pt x="202" y="309"/>
                    <a:pt x="203" y="305"/>
                    <a:pt x="204" y="301"/>
                  </a:cubicBezTo>
                  <a:cubicBezTo>
                    <a:pt x="211" y="237"/>
                    <a:pt x="217" y="173"/>
                    <a:pt x="225" y="109"/>
                  </a:cubicBezTo>
                  <a:cubicBezTo>
                    <a:pt x="232" y="43"/>
                    <a:pt x="288" y="0"/>
                    <a:pt x="355" y="6"/>
                  </a:cubicBezTo>
                  <a:cubicBezTo>
                    <a:pt x="447" y="15"/>
                    <a:pt x="539" y="22"/>
                    <a:pt x="631" y="29"/>
                  </a:cubicBezTo>
                  <a:cubicBezTo>
                    <a:pt x="720" y="37"/>
                    <a:pt x="808" y="44"/>
                    <a:pt x="896" y="51"/>
                  </a:cubicBezTo>
                  <a:cubicBezTo>
                    <a:pt x="985" y="59"/>
                    <a:pt x="1074" y="66"/>
                    <a:pt x="1163" y="74"/>
                  </a:cubicBezTo>
                  <a:cubicBezTo>
                    <a:pt x="1251" y="81"/>
                    <a:pt x="1340" y="88"/>
                    <a:pt x="1428" y="96"/>
                  </a:cubicBezTo>
                  <a:cubicBezTo>
                    <a:pt x="1464" y="99"/>
                    <a:pt x="1494" y="114"/>
                    <a:pt x="1514" y="145"/>
                  </a:cubicBezTo>
                  <a:cubicBezTo>
                    <a:pt x="1524" y="160"/>
                    <a:pt x="1529" y="178"/>
                    <a:pt x="1536" y="194"/>
                  </a:cubicBezTo>
                  <a:close/>
                  <a:moveTo>
                    <a:pt x="60" y="737"/>
                  </a:moveTo>
                  <a:cubicBezTo>
                    <a:pt x="60" y="744"/>
                    <a:pt x="60" y="749"/>
                    <a:pt x="60" y="754"/>
                  </a:cubicBezTo>
                  <a:cubicBezTo>
                    <a:pt x="60" y="869"/>
                    <a:pt x="60" y="984"/>
                    <a:pt x="60" y="1099"/>
                  </a:cubicBezTo>
                  <a:cubicBezTo>
                    <a:pt x="60" y="1141"/>
                    <a:pt x="82" y="1163"/>
                    <a:pt x="125" y="1163"/>
                  </a:cubicBezTo>
                  <a:cubicBezTo>
                    <a:pt x="480" y="1163"/>
                    <a:pt x="835" y="1163"/>
                    <a:pt x="1191" y="1163"/>
                  </a:cubicBezTo>
                  <a:cubicBezTo>
                    <a:pt x="1235" y="1163"/>
                    <a:pt x="1256" y="1141"/>
                    <a:pt x="1256" y="1098"/>
                  </a:cubicBezTo>
                  <a:cubicBezTo>
                    <a:pt x="1256" y="983"/>
                    <a:pt x="1256" y="869"/>
                    <a:pt x="1256" y="754"/>
                  </a:cubicBezTo>
                  <a:cubicBezTo>
                    <a:pt x="1256" y="749"/>
                    <a:pt x="1256" y="744"/>
                    <a:pt x="1256" y="737"/>
                  </a:cubicBezTo>
                  <a:cubicBezTo>
                    <a:pt x="857" y="737"/>
                    <a:pt x="459" y="737"/>
                    <a:pt x="60" y="737"/>
                  </a:cubicBezTo>
                  <a:close/>
                  <a:moveTo>
                    <a:pt x="1316" y="937"/>
                  </a:moveTo>
                  <a:cubicBezTo>
                    <a:pt x="1334" y="939"/>
                    <a:pt x="1350" y="941"/>
                    <a:pt x="1365" y="941"/>
                  </a:cubicBezTo>
                  <a:cubicBezTo>
                    <a:pt x="1393" y="941"/>
                    <a:pt x="1416" y="920"/>
                    <a:pt x="1419" y="892"/>
                  </a:cubicBezTo>
                  <a:cubicBezTo>
                    <a:pt x="1423" y="845"/>
                    <a:pt x="1427" y="798"/>
                    <a:pt x="1431" y="751"/>
                  </a:cubicBezTo>
                  <a:cubicBezTo>
                    <a:pt x="1438" y="661"/>
                    <a:pt x="1446" y="571"/>
                    <a:pt x="1454" y="481"/>
                  </a:cubicBezTo>
                  <a:cubicBezTo>
                    <a:pt x="1461" y="393"/>
                    <a:pt x="1469" y="306"/>
                    <a:pt x="1475" y="218"/>
                  </a:cubicBezTo>
                  <a:cubicBezTo>
                    <a:pt x="1478" y="184"/>
                    <a:pt x="1457" y="159"/>
                    <a:pt x="1423" y="156"/>
                  </a:cubicBezTo>
                  <a:cubicBezTo>
                    <a:pt x="1315" y="146"/>
                    <a:pt x="1206" y="137"/>
                    <a:pt x="1097" y="128"/>
                  </a:cubicBezTo>
                  <a:cubicBezTo>
                    <a:pt x="983" y="119"/>
                    <a:pt x="869" y="110"/>
                    <a:pt x="755" y="100"/>
                  </a:cubicBezTo>
                  <a:cubicBezTo>
                    <a:pt x="619" y="89"/>
                    <a:pt x="483" y="77"/>
                    <a:pt x="346" y="66"/>
                  </a:cubicBezTo>
                  <a:cubicBezTo>
                    <a:pt x="313" y="63"/>
                    <a:pt x="288" y="82"/>
                    <a:pt x="284" y="115"/>
                  </a:cubicBezTo>
                  <a:cubicBezTo>
                    <a:pt x="279" y="159"/>
                    <a:pt x="275" y="203"/>
                    <a:pt x="270" y="246"/>
                  </a:cubicBezTo>
                  <a:cubicBezTo>
                    <a:pt x="268" y="268"/>
                    <a:pt x="265" y="291"/>
                    <a:pt x="263" y="315"/>
                  </a:cubicBezTo>
                  <a:cubicBezTo>
                    <a:pt x="271" y="315"/>
                    <a:pt x="277" y="315"/>
                    <a:pt x="284" y="315"/>
                  </a:cubicBezTo>
                  <a:cubicBezTo>
                    <a:pt x="585" y="315"/>
                    <a:pt x="886" y="315"/>
                    <a:pt x="1187" y="315"/>
                  </a:cubicBezTo>
                  <a:cubicBezTo>
                    <a:pt x="1200" y="315"/>
                    <a:pt x="1215" y="315"/>
                    <a:pt x="1228" y="319"/>
                  </a:cubicBezTo>
                  <a:cubicBezTo>
                    <a:pt x="1282" y="331"/>
                    <a:pt x="1316" y="378"/>
                    <a:pt x="1316" y="437"/>
                  </a:cubicBezTo>
                  <a:cubicBezTo>
                    <a:pt x="1316" y="598"/>
                    <a:pt x="1316" y="758"/>
                    <a:pt x="1316" y="919"/>
                  </a:cubicBezTo>
                  <a:cubicBezTo>
                    <a:pt x="1316" y="925"/>
                    <a:pt x="1316" y="930"/>
                    <a:pt x="1316" y="937"/>
                  </a:cubicBezTo>
                  <a:close/>
                  <a:moveTo>
                    <a:pt x="61" y="676"/>
                  </a:moveTo>
                  <a:cubicBezTo>
                    <a:pt x="459" y="676"/>
                    <a:pt x="857" y="676"/>
                    <a:pt x="1255" y="676"/>
                  </a:cubicBezTo>
                  <a:cubicBezTo>
                    <a:pt x="1255" y="634"/>
                    <a:pt x="1255" y="594"/>
                    <a:pt x="1255" y="553"/>
                  </a:cubicBezTo>
                  <a:cubicBezTo>
                    <a:pt x="856" y="553"/>
                    <a:pt x="459" y="553"/>
                    <a:pt x="61" y="553"/>
                  </a:cubicBezTo>
                  <a:cubicBezTo>
                    <a:pt x="61" y="594"/>
                    <a:pt x="61" y="634"/>
                    <a:pt x="61" y="676"/>
                  </a:cubicBezTo>
                  <a:close/>
                  <a:moveTo>
                    <a:pt x="60" y="491"/>
                  </a:moveTo>
                  <a:cubicBezTo>
                    <a:pt x="459" y="491"/>
                    <a:pt x="857" y="491"/>
                    <a:pt x="1255" y="491"/>
                  </a:cubicBezTo>
                  <a:cubicBezTo>
                    <a:pt x="1255" y="467"/>
                    <a:pt x="1257" y="445"/>
                    <a:pt x="1255" y="423"/>
                  </a:cubicBezTo>
                  <a:cubicBezTo>
                    <a:pt x="1253" y="397"/>
                    <a:pt x="1234" y="380"/>
                    <a:pt x="1208" y="376"/>
                  </a:cubicBezTo>
                  <a:cubicBezTo>
                    <a:pt x="1201" y="375"/>
                    <a:pt x="1195" y="375"/>
                    <a:pt x="1188" y="375"/>
                  </a:cubicBezTo>
                  <a:cubicBezTo>
                    <a:pt x="835" y="375"/>
                    <a:pt x="482" y="375"/>
                    <a:pt x="128" y="375"/>
                  </a:cubicBezTo>
                  <a:cubicBezTo>
                    <a:pt x="120" y="375"/>
                    <a:pt x="111" y="375"/>
                    <a:pt x="103" y="377"/>
                  </a:cubicBezTo>
                  <a:cubicBezTo>
                    <a:pt x="80" y="382"/>
                    <a:pt x="62" y="401"/>
                    <a:pt x="60" y="425"/>
                  </a:cubicBezTo>
                  <a:cubicBezTo>
                    <a:pt x="59" y="446"/>
                    <a:pt x="60" y="468"/>
                    <a:pt x="60" y="4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Freeform 18">
              <a:extLst>
                <a:ext uri="{FF2B5EF4-FFF2-40B4-BE49-F238E27FC236}">
                  <a16:creationId xmlns:a16="http://schemas.microsoft.com/office/drawing/2014/main" id="{8988FB2B-002C-2184-857A-2D57123A9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0" y="2732"/>
              <a:ext cx="48" cy="34"/>
            </a:xfrm>
            <a:custGeom>
              <a:avLst/>
              <a:gdLst>
                <a:gd name="T0" fmla="*/ 175 w 349"/>
                <a:gd name="T1" fmla="*/ 248 h 248"/>
                <a:gd name="T2" fmla="*/ 37 w 349"/>
                <a:gd name="T3" fmla="*/ 248 h 248"/>
                <a:gd name="T4" fmla="*/ 0 w 349"/>
                <a:gd name="T5" fmla="*/ 210 h 248"/>
                <a:gd name="T6" fmla="*/ 0 w 349"/>
                <a:gd name="T7" fmla="*/ 36 h 248"/>
                <a:gd name="T8" fmla="*/ 36 w 349"/>
                <a:gd name="T9" fmla="*/ 0 h 248"/>
                <a:gd name="T10" fmla="*/ 312 w 349"/>
                <a:gd name="T11" fmla="*/ 0 h 248"/>
                <a:gd name="T12" fmla="*/ 349 w 349"/>
                <a:gd name="T13" fmla="*/ 36 h 248"/>
                <a:gd name="T14" fmla="*/ 349 w 349"/>
                <a:gd name="T15" fmla="*/ 212 h 248"/>
                <a:gd name="T16" fmla="*/ 313 w 349"/>
                <a:gd name="T17" fmla="*/ 248 h 248"/>
                <a:gd name="T18" fmla="*/ 175 w 349"/>
                <a:gd name="T19" fmla="*/ 248 h 248"/>
                <a:gd name="T20" fmla="*/ 288 w 349"/>
                <a:gd name="T21" fmla="*/ 61 h 248"/>
                <a:gd name="T22" fmla="*/ 61 w 349"/>
                <a:gd name="T23" fmla="*/ 61 h 248"/>
                <a:gd name="T24" fmla="*/ 61 w 349"/>
                <a:gd name="T25" fmla="*/ 186 h 248"/>
                <a:gd name="T26" fmla="*/ 288 w 349"/>
                <a:gd name="T27" fmla="*/ 186 h 248"/>
                <a:gd name="T28" fmla="*/ 288 w 349"/>
                <a:gd name="T29" fmla="*/ 6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9" h="248">
                  <a:moveTo>
                    <a:pt x="175" y="248"/>
                  </a:moveTo>
                  <a:cubicBezTo>
                    <a:pt x="129" y="248"/>
                    <a:pt x="83" y="248"/>
                    <a:pt x="37" y="248"/>
                  </a:cubicBezTo>
                  <a:cubicBezTo>
                    <a:pt x="10" y="248"/>
                    <a:pt x="0" y="238"/>
                    <a:pt x="0" y="210"/>
                  </a:cubicBezTo>
                  <a:cubicBezTo>
                    <a:pt x="0" y="152"/>
                    <a:pt x="0" y="94"/>
                    <a:pt x="0" y="36"/>
                  </a:cubicBezTo>
                  <a:cubicBezTo>
                    <a:pt x="0" y="10"/>
                    <a:pt x="10" y="0"/>
                    <a:pt x="36" y="0"/>
                  </a:cubicBezTo>
                  <a:cubicBezTo>
                    <a:pt x="128" y="0"/>
                    <a:pt x="220" y="0"/>
                    <a:pt x="312" y="0"/>
                  </a:cubicBezTo>
                  <a:cubicBezTo>
                    <a:pt x="338" y="0"/>
                    <a:pt x="349" y="11"/>
                    <a:pt x="349" y="36"/>
                  </a:cubicBezTo>
                  <a:cubicBezTo>
                    <a:pt x="349" y="95"/>
                    <a:pt x="349" y="153"/>
                    <a:pt x="349" y="212"/>
                  </a:cubicBezTo>
                  <a:cubicBezTo>
                    <a:pt x="349" y="237"/>
                    <a:pt x="338" y="248"/>
                    <a:pt x="313" y="248"/>
                  </a:cubicBezTo>
                  <a:cubicBezTo>
                    <a:pt x="267" y="248"/>
                    <a:pt x="221" y="248"/>
                    <a:pt x="175" y="248"/>
                  </a:cubicBezTo>
                  <a:close/>
                  <a:moveTo>
                    <a:pt x="288" y="61"/>
                  </a:moveTo>
                  <a:cubicBezTo>
                    <a:pt x="212" y="61"/>
                    <a:pt x="137" y="61"/>
                    <a:pt x="61" y="61"/>
                  </a:cubicBezTo>
                  <a:cubicBezTo>
                    <a:pt x="61" y="103"/>
                    <a:pt x="61" y="145"/>
                    <a:pt x="61" y="186"/>
                  </a:cubicBezTo>
                  <a:cubicBezTo>
                    <a:pt x="137" y="186"/>
                    <a:pt x="213" y="186"/>
                    <a:pt x="288" y="186"/>
                  </a:cubicBezTo>
                  <a:cubicBezTo>
                    <a:pt x="288" y="144"/>
                    <a:pt x="288" y="103"/>
                    <a:pt x="28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A2E5A37-5ECA-1B23-F6CA-C585251930C7}"/>
              </a:ext>
            </a:extLst>
          </p:cNvPr>
          <p:cNvSpPr/>
          <p:nvPr/>
        </p:nvSpPr>
        <p:spPr>
          <a:xfrm>
            <a:off x="4576713" y="1420697"/>
            <a:ext cx="1529447" cy="3231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"/>
                <a:ea typeface="Calibri"/>
                <a:cs typeface="+mn-cs"/>
                <a:sym typeface="Calibri"/>
              </a:rPr>
              <a:t>Recurring Deposits</a:t>
            </a:r>
          </a:p>
        </p:txBody>
      </p:sp>
      <p:sp>
        <p:nvSpPr>
          <p:cNvPr id="136" name="Freeform 21">
            <a:extLst>
              <a:ext uri="{FF2B5EF4-FFF2-40B4-BE49-F238E27FC236}">
                <a16:creationId xmlns:a16="http://schemas.microsoft.com/office/drawing/2014/main" id="{C818FC52-8F20-321D-6FE7-CD4205B9A244}"/>
              </a:ext>
            </a:extLst>
          </p:cNvPr>
          <p:cNvSpPr>
            <a:spLocks noEditPoints="1"/>
          </p:cNvSpPr>
          <p:nvPr/>
        </p:nvSpPr>
        <p:spPr bwMode="auto">
          <a:xfrm>
            <a:off x="3756121" y="1409997"/>
            <a:ext cx="392112" cy="385961"/>
          </a:xfrm>
          <a:custGeom>
            <a:avLst/>
            <a:gdLst>
              <a:gd name="T0" fmla="*/ 292 w 593"/>
              <a:gd name="T1" fmla="*/ 483 h 581"/>
              <a:gd name="T2" fmla="*/ 294 w 593"/>
              <a:gd name="T3" fmla="*/ 97 h 581"/>
              <a:gd name="T4" fmla="*/ 292 w 593"/>
              <a:gd name="T5" fmla="*/ 454 h 581"/>
              <a:gd name="T6" fmla="*/ 294 w 593"/>
              <a:gd name="T7" fmla="*/ 126 h 581"/>
              <a:gd name="T8" fmla="*/ 292 w 593"/>
              <a:gd name="T9" fmla="*/ 454 h 581"/>
              <a:gd name="T10" fmla="*/ 69 w 593"/>
              <a:gd name="T11" fmla="*/ 358 h 581"/>
              <a:gd name="T12" fmla="*/ 36 w 593"/>
              <a:gd name="T13" fmla="*/ 301 h 581"/>
              <a:gd name="T14" fmla="*/ 2 w 593"/>
              <a:gd name="T15" fmla="*/ 359 h 581"/>
              <a:gd name="T16" fmla="*/ 27 w 593"/>
              <a:gd name="T17" fmla="*/ 383 h 581"/>
              <a:gd name="T18" fmla="*/ 562 w 593"/>
              <a:gd name="T19" fmla="*/ 379 h 581"/>
              <a:gd name="T20" fmla="*/ 527 w 593"/>
              <a:gd name="T21" fmla="*/ 375 h 581"/>
              <a:gd name="T22" fmla="*/ 61 w 593"/>
              <a:gd name="T23" fmla="*/ 381 h 581"/>
              <a:gd name="T24" fmla="*/ 526 w 593"/>
              <a:gd name="T25" fmla="*/ 201 h 581"/>
              <a:gd name="T26" fmla="*/ 521 w 593"/>
              <a:gd name="T27" fmla="*/ 243 h 581"/>
              <a:gd name="T28" fmla="*/ 567 w 593"/>
              <a:gd name="T29" fmla="*/ 271 h 581"/>
              <a:gd name="T30" fmla="*/ 571 w 593"/>
              <a:gd name="T31" fmla="*/ 211 h 581"/>
              <a:gd name="T32" fmla="*/ 263 w 593"/>
              <a:gd name="T33" fmla="*/ 9 h 581"/>
              <a:gd name="T34" fmla="*/ 36 w 593"/>
              <a:gd name="T35" fmla="*/ 222 h 581"/>
              <a:gd name="T36" fmla="*/ 300 w 593"/>
              <a:gd name="T37" fmla="*/ 42 h 581"/>
              <a:gd name="T38" fmla="*/ 316 w 593"/>
              <a:gd name="T39" fmla="*/ 406 h 581"/>
              <a:gd name="T40" fmla="*/ 374 w 593"/>
              <a:gd name="T41" fmla="*/ 333 h 581"/>
              <a:gd name="T42" fmla="*/ 301 w 593"/>
              <a:gd name="T43" fmla="*/ 264 h 581"/>
              <a:gd name="T44" fmla="*/ 268 w 593"/>
              <a:gd name="T45" fmla="*/ 231 h 581"/>
              <a:gd name="T46" fmla="*/ 353 w 593"/>
              <a:gd name="T47" fmla="*/ 251 h 581"/>
              <a:gd name="T48" fmla="*/ 333 w 593"/>
              <a:gd name="T49" fmla="*/ 194 h 581"/>
              <a:gd name="T50" fmla="*/ 292 w 593"/>
              <a:gd name="T51" fmla="*/ 166 h 581"/>
              <a:gd name="T52" fmla="*/ 256 w 593"/>
              <a:gd name="T53" fmla="*/ 193 h 581"/>
              <a:gd name="T54" fmla="*/ 263 w 593"/>
              <a:gd name="T55" fmla="*/ 298 h 581"/>
              <a:gd name="T56" fmla="*/ 329 w 593"/>
              <a:gd name="T57" fmla="*/ 333 h 581"/>
              <a:gd name="T58" fmla="*/ 258 w 593"/>
              <a:gd name="T59" fmla="*/ 330 h 581"/>
              <a:gd name="T60" fmla="*/ 217 w 593"/>
              <a:gd name="T61" fmla="*/ 345 h 581"/>
              <a:gd name="T62" fmla="*/ 267 w 593"/>
              <a:gd name="T63" fmla="*/ 397 h 581"/>
              <a:gd name="T64" fmla="*/ 316 w 593"/>
              <a:gd name="T65" fmla="*/ 406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93" h="581">
                <a:moveTo>
                  <a:pt x="486" y="291"/>
                </a:moveTo>
                <a:cubicBezTo>
                  <a:pt x="486" y="398"/>
                  <a:pt x="400" y="483"/>
                  <a:pt x="292" y="483"/>
                </a:cubicBezTo>
                <a:cubicBezTo>
                  <a:pt x="185" y="483"/>
                  <a:pt x="100" y="397"/>
                  <a:pt x="100" y="289"/>
                </a:cubicBezTo>
                <a:cubicBezTo>
                  <a:pt x="100" y="183"/>
                  <a:pt x="187" y="97"/>
                  <a:pt x="294" y="97"/>
                </a:cubicBezTo>
                <a:cubicBezTo>
                  <a:pt x="401" y="97"/>
                  <a:pt x="486" y="184"/>
                  <a:pt x="486" y="291"/>
                </a:cubicBezTo>
                <a:close/>
                <a:moveTo>
                  <a:pt x="292" y="454"/>
                </a:moveTo>
                <a:cubicBezTo>
                  <a:pt x="385" y="454"/>
                  <a:pt x="456" y="384"/>
                  <a:pt x="457" y="292"/>
                </a:cubicBezTo>
                <a:cubicBezTo>
                  <a:pt x="458" y="199"/>
                  <a:pt x="387" y="127"/>
                  <a:pt x="294" y="126"/>
                </a:cubicBezTo>
                <a:cubicBezTo>
                  <a:pt x="201" y="126"/>
                  <a:pt x="130" y="197"/>
                  <a:pt x="129" y="288"/>
                </a:cubicBezTo>
                <a:cubicBezTo>
                  <a:pt x="129" y="382"/>
                  <a:pt x="199" y="454"/>
                  <a:pt x="292" y="454"/>
                </a:cubicBezTo>
                <a:close/>
                <a:moveTo>
                  <a:pt x="61" y="381"/>
                </a:moveTo>
                <a:cubicBezTo>
                  <a:pt x="57" y="371"/>
                  <a:pt x="52" y="362"/>
                  <a:pt x="69" y="358"/>
                </a:cubicBezTo>
                <a:cubicBezTo>
                  <a:pt x="79" y="357"/>
                  <a:pt x="77" y="350"/>
                  <a:pt x="72" y="344"/>
                </a:cubicBezTo>
                <a:cubicBezTo>
                  <a:pt x="60" y="329"/>
                  <a:pt x="48" y="315"/>
                  <a:pt x="36" y="301"/>
                </a:cubicBezTo>
                <a:cubicBezTo>
                  <a:pt x="31" y="295"/>
                  <a:pt x="25" y="294"/>
                  <a:pt x="22" y="302"/>
                </a:cubicBezTo>
                <a:cubicBezTo>
                  <a:pt x="15" y="321"/>
                  <a:pt x="9" y="340"/>
                  <a:pt x="2" y="359"/>
                </a:cubicBezTo>
                <a:cubicBezTo>
                  <a:pt x="0" y="365"/>
                  <a:pt x="2" y="370"/>
                  <a:pt x="10" y="369"/>
                </a:cubicBezTo>
                <a:cubicBezTo>
                  <a:pt x="22" y="367"/>
                  <a:pt x="24" y="375"/>
                  <a:pt x="27" y="383"/>
                </a:cubicBezTo>
                <a:cubicBezTo>
                  <a:pt x="76" y="511"/>
                  <a:pt x="187" y="581"/>
                  <a:pt x="324" y="571"/>
                </a:cubicBezTo>
                <a:cubicBezTo>
                  <a:pt x="427" y="563"/>
                  <a:pt x="532" y="478"/>
                  <a:pt x="562" y="379"/>
                </a:cubicBezTo>
                <a:cubicBezTo>
                  <a:pt x="566" y="365"/>
                  <a:pt x="561" y="360"/>
                  <a:pt x="548" y="357"/>
                </a:cubicBezTo>
                <a:cubicBezTo>
                  <a:pt x="532" y="354"/>
                  <a:pt x="531" y="366"/>
                  <a:pt x="527" y="375"/>
                </a:cubicBezTo>
                <a:cubicBezTo>
                  <a:pt x="491" y="475"/>
                  <a:pt x="400" y="538"/>
                  <a:pt x="294" y="538"/>
                </a:cubicBezTo>
                <a:cubicBezTo>
                  <a:pt x="189" y="538"/>
                  <a:pt x="97" y="476"/>
                  <a:pt x="61" y="381"/>
                </a:cubicBezTo>
                <a:close/>
                <a:moveTo>
                  <a:pt x="353" y="48"/>
                </a:moveTo>
                <a:cubicBezTo>
                  <a:pt x="436" y="70"/>
                  <a:pt x="493" y="121"/>
                  <a:pt x="526" y="201"/>
                </a:cubicBezTo>
                <a:cubicBezTo>
                  <a:pt x="528" y="207"/>
                  <a:pt x="535" y="217"/>
                  <a:pt x="525" y="219"/>
                </a:cubicBezTo>
                <a:cubicBezTo>
                  <a:pt x="501" y="225"/>
                  <a:pt x="513" y="234"/>
                  <a:pt x="521" y="243"/>
                </a:cubicBezTo>
                <a:cubicBezTo>
                  <a:pt x="529" y="254"/>
                  <a:pt x="539" y="264"/>
                  <a:pt x="548" y="275"/>
                </a:cubicBezTo>
                <a:cubicBezTo>
                  <a:pt x="557" y="287"/>
                  <a:pt x="563" y="285"/>
                  <a:pt x="567" y="271"/>
                </a:cubicBezTo>
                <a:cubicBezTo>
                  <a:pt x="572" y="257"/>
                  <a:pt x="577" y="244"/>
                  <a:pt x="582" y="230"/>
                </a:cubicBezTo>
                <a:cubicBezTo>
                  <a:pt x="586" y="220"/>
                  <a:pt x="593" y="208"/>
                  <a:pt x="571" y="211"/>
                </a:cubicBezTo>
                <a:cubicBezTo>
                  <a:pt x="563" y="213"/>
                  <a:pt x="562" y="203"/>
                  <a:pt x="560" y="197"/>
                </a:cubicBezTo>
                <a:cubicBezTo>
                  <a:pt x="509" y="68"/>
                  <a:pt x="402" y="0"/>
                  <a:pt x="263" y="9"/>
                </a:cubicBezTo>
                <a:cubicBezTo>
                  <a:pt x="160" y="16"/>
                  <a:pt x="51" y="105"/>
                  <a:pt x="25" y="202"/>
                </a:cubicBezTo>
                <a:cubicBezTo>
                  <a:pt x="22" y="214"/>
                  <a:pt x="24" y="219"/>
                  <a:pt x="36" y="222"/>
                </a:cubicBezTo>
                <a:cubicBezTo>
                  <a:pt x="50" y="227"/>
                  <a:pt x="54" y="219"/>
                  <a:pt x="58" y="207"/>
                </a:cubicBezTo>
                <a:cubicBezTo>
                  <a:pt x="97" y="103"/>
                  <a:pt x="185" y="42"/>
                  <a:pt x="300" y="42"/>
                </a:cubicBezTo>
                <a:cubicBezTo>
                  <a:pt x="314" y="42"/>
                  <a:pt x="334" y="43"/>
                  <a:pt x="353" y="48"/>
                </a:cubicBezTo>
                <a:close/>
                <a:moveTo>
                  <a:pt x="316" y="406"/>
                </a:moveTo>
                <a:cubicBezTo>
                  <a:pt x="319" y="392"/>
                  <a:pt x="328" y="390"/>
                  <a:pt x="338" y="386"/>
                </a:cubicBezTo>
                <a:cubicBezTo>
                  <a:pt x="361" y="376"/>
                  <a:pt x="373" y="358"/>
                  <a:pt x="374" y="333"/>
                </a:cubicBezTo>
                <a:cubicBezTo>
                  <a:pt x="375" y="307"/>
                  <a:pt x="364" y="288"/>
                  <a:pt x="340" y="277"/>
                </a:cubicBezTo>
                <a:cubicBezTo>
                  <a:pt x="328" y="271"/>
                  <a:pt x="314" y="267"/>
                  <a:pt x="301" y="264"/>
                </a:cubicBezTo>
                <a:cubicBezTo>
                  <a:pt x="290" y="261"/>
                  <a:pt x="280" y="258"/>
                  <a:pt x="271" y="253"/>
                </a:cubicBezTo>
                <a:cubicBezTo>
                  <a:pt x="260" y="248"/>
                  <a:pt x="259" y="239"/>
                  <a:pt x="268" y="231"/>
                </a:cubicBezTo>
                <a:cubicBezTo>
                  <a:pt x="280" y="220"/>
                  <a:pt x="312" y="223"/>
                  <a:pt x="319" y="237"/>
                </a:cubicBezTo>
                <a:cubicBezTo>
                  <a:pt x="327" y="255"/>
                  <a:pt x="340" y="251"/>
                  <a:pt x="353" y="251"/>
                </a:cubicBezTo>
                <a:cubicBezTo>
                  <a:pt x="368" y="251"/>
                  <a:pt x="370" y="244"/>
                  <a:pt x="366" y="232"/>
                </a:cubicBezTo>
                <a:cubicBezTo>
                  <a:pt x="361" y="214"/>
                  <a:pt x="349" y="202"/>
                  <a:pt x="333" y="194"/>
                </a:cubicBezTo>
                <a:cubicBezTo>
                  <a:pt x="327" y="192"/>
                  <a:pt x="320" y="191"/>
                  <a:pt x="319" y="184"/>
                </a:cubicBezTo>
                <a:cubicBezTo>
                  <a:pt x="318" y="166"/>
                  <a:pt x="306" y="166"/>
                  <a:pt x="292" y="166"/>
                </a:cubicBezTo>
                <a:cubicBezTo>
                  <a:pt x="280" y="166"/>
                  <a:pt x="268" y="166"/>
                  <a:pt x="267" y="183"/>
                </a:cubicBezTo>
                <a:cubicBezTo>
                  <a:pt x="267" y="189"/>
                  <a:pt x="261" y="191"/>
                  <a:pt x="256" y="193"/>
                </a:cubicBezTo>
                <a:cubicBezTo>
                  <a:pt x="231" y="204"/>
                  <a:pt x="218" y="222"/>
                  <a:pt x="220" y="249"/>
                </a:cubicBezTo>
                <a:cubicBezTo>
                  <a:pt x="222" y="276"/>
                  <a:pt x="239" y="290"/>
                  <a:pt x="263" y="298"/>
                </a:cubicBezTo>
                <a:cubicBezTo>
                  <a:pt x="279" y="304"/>
                  <a:pt x="295" y="307"/>
                  <a:pt x="311" y="312"/>
                </a:cubicBezTo>
                <a:cubicBezTo>
                  <a:pt x="321" y="315"/>
                  <a:pt x="330" y="320"/>
                  <a:pt x="329" y="333"/>
                </a:cubicBezTo>
                <a:cubicBezTo>
                  <a:pt x="327" y="345"/>
                  <a:pt x="319" y="351"/>
                  <a:pt x="308" y="354"/>
                </a:cubicBezTo>
                <a:cubicBezTo>
                  <a:pt x="284" y="359"/>
                  <a:pt x="269" y="353"/>
                  <a:pt x="258" y="330"/>
                </a:cubicBezTo>
                <a:cubicBezTo>
                  <a:pt x="248" y="311"/>
                  <a:pt x="233" y="320"/>
                  <a:pt x="221" y="322"/>
                </a:cubicBezTo>
                <a:cubicBezTo>
                  <a:pt x="206" y="325"/>
                  <a:pt x="214" y="337"/>
                  <a:pt x="217" y="345"/>
                </a:cubicBezTo>
                <a:cubicBezTo>
                  <a:pt x="222" y="364"/>
                  <a:pt x="234" y="378"/>
                  <a:pt x="252" y="386"/>
                </a:cubicBezTo>
                <a:cubicBezTo>
                  <a:pt x="258" y="388"/>
                  <a:pt x="267" y="390"/>
                  <a:pt x="267" y="397"/>
                </a:cubicBezTo>
                <a:cubicBezTo>
                  <a:pt x="269" y="415"/>
                  <a:pt x="280" y="415"/>
                  <a:pt x="297" y="414"/>
                </a:cubicBezTo>
                <a:cubicBezTo>
                  <a:pt x="301" y="413"/>
                  <a:pt x="314" y="418"/>
                  <a:pt x="316" y="4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9F1D3BD7-111C-9D2F-653F-969BD7E1B3CD}"/>
              </a:ext>
            </a:extLst>
          </p:cNvPr>
          <p:cNvSpPr/>
          <p:nvPr/>
        </p:nvSpPr>
        <p:spPr>
          <a:xfrm>
            <a:off x="3574484" y="1264972"/>
            <a:ext cx="700390" cy="700390"/>
          </a:xfrm>
          <a:prstGeom prst="ellipse">
            <a:avLst/>
          </a:prstGeom>
          <a:noFill/>
          <a:ln w="19050">
            <a:solidFill>
              <a:srgbClr val="F47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962C2AAB-F6DE-D4D3-A303-74F0BF98DABD}"/>
              </a:ext>
            </a:extLst>
          </p:cNvPr>
          <p:cNvSpPr/>
          <p:nvPr/>
        </p:nvSpPr>
        <p:spPr>
          <a:xfrm>
            <a:off x="4566456" y="5579029"/>
            <a:ext cx="1934240" cy="2582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"/>
                <a:ea typeface="Calibri"/>
                <a:cs typeface="+mn-cs"/>
                <a:sym typeface="Calibri"/>
              </a:rPr>
              <a:t>Rental</a:t>
            </a: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6AB07D17-6034-FB70-E0EF-29934496347E}"/>
              </a:ext>
            </a:extLst>
          </p:cNvPr>
          <p:cNvSpPr/>
          <p:nvPr/>
        </p:nvSpPr>
        <p:spPr>
          <a:xfrm>
            <a:off x="3603354" y="5359317"/>
            <a:ext cx="700390" cy="700390"/>
          </a:xfrm>
          <a:prstGeom prst="ellipse">
            <a:avLst/>
          </a:prstGeom>
          <a:noFill/>
          <a:ln w="19050">
            <a:solidFill>
              <a:srgbClr val="F47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2260EC2-B264-D04B-69B9-416EB6AC3175}"/>
              </a:ext>
            </a:extLst>
          </p:cNvPr>
          <p:cNvGrpSpPr/>
          <p:nvPr/>
        </p:nvGrpSpPr>
        <p:grpSpPr>
          <a:xfrm>
            <a:off x="3837703" y="5554019"/>
            <a:ext cx="235958" cy="323850"/>
            <a:chOff x="9552567" y="2794000"/>
            <a:chExt cx="235958" cy="323850"/>
          </a:xfrm>
          <a:noFill/>
        </p:grpSpPr>
        <p:sp>
          <p:nvSpPr>
            <p:cNvPr id="142" name="AutoShape 7">
              <a:extLst>
                <a:ext uri="{FF2B5EF4-FFF2-40B4-BE49-F238E27FC236}">
                  <a16:creationId xmlns:a16="http://schemas.microsoft.com/office/drawing/2014/main" id="{930A1EA5-93FF-604D-CBAC-91575A3C9E6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552567" y="2794000"/>
              <a:ext cx="235958" cy="323850"/>
            </a:xfrm>
            <a:prstGeom prst="rect">
              <a:avLst/>
            </a:prstGeom>
            <a:grpFill/>
            <a:ln w="9525">
              <a:solidFill>
                <a:srgbClr val="F27B2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Freeform 10">
              <a:extLst>
                <a:ext uri="{FF2B5EF4-FFF2-40B4-BE49-F238E27FC236}">
                  <a16:creationId xmlns:a16="http://schemas.microsoft.com/office/drawing/2014/main" id="{0A8162E9-8AFC-C553-4BE7-D555A8FDE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2567" y="2795824"/>
              <a:ext cx="234135" cy="321297"/>
            </a:xfrm>
            <a:custGeom>
              <a:avLst/>
              <a:gdLst>
                <a:gd name="T0" fmla="*/ 0 w 642"/>
                <a:gd name="T1" fmla="*/ 0 h 881"/>
                <a:gd name="T2" fmla="*/ 0 w 642"/>
                <a:gd name="T3" fmla="*/ 881 h 881"/>
                <a:gd name="T4" fmla="*/ 642 w 642"/>
                <a:gd name="T5" fmla="*/ 881 h 881"/>
                <a:gd name="T6" fmla="*/ 642 w 642"/>
                <a:gd name="T7" fmla="*/ 153 h 881"/>
                <a:gd name="T8" fmla="*/ 489 w 642"/>
                <a:gd name="T9" fmla="*/ 0 h 881"/>
                <a:gd name="T10" fmla="*/ 0 w 642"/>
                <a:gd name="T11" fmla="*/ 0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2" h="881">
                  <a:moveTo>
                    <a:pt x="0" y="0"/>
                  </a:moveTo>
                  <a:lnTo>
                    <a:pt x="0" y="881"/>
                  </a:lnTo>
                  <a:lnTo>
                    <a:pt x="642" y="881"/>
                  </a:lnTo>
                  <a:lnTo>
                    <a:pt x="642" y="153"/>
                  </a:lnTo>
                  <a:lnTo>
                    <a:pt x="48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4763" cap="flat">
              <a:solidFill>
                <a:srgbClr val="F27B2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Freeform 11">
              <a:extLst>
                <a:ext uri="{FF2B5EF4-FFF2-40B4-BE49-F238E27FC236}">
                  <a16:creationId xmlns:a16="http://schemas.microsoft.com/office/drawing/2014/main" id="{CD86FA30-3DF1-4476-6ED6-FA295B646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9080" y="2794000"/>
              <a:ext cx="58716" cy="58351"/>
            </a:xfrm>
            <a:custGeom>
              <a:avLst/>
              <a:gdLst>
                <a:gd name="T0" fmla="*/ 0 w 67"/>
                <a:gd name="T1" fmla="*/ 0 h 67"/>
                <a:gd name="T2" fmla="*/ 0 w 67"/>
                <a:gd name="T3" fmla="*/ 58 h 67"/>
                <a:gd name="T4" fmla="*/ 10 w 67"/>
                <a:gd name="T5" fmla="*/ 67 h 67"/>
                <a:gd name="T6" fmla="*/ 67 w 67"/>
                <a:gd name="T7" fmla="*/ 67 h 67"/>
                <a:gd name="T8" fmla="*/ 0 w 67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63"/>
                    <a:pt x="5" y="67"/>
                    <a:pt x="10" y="67"/>
                  </a:cubicBezTo>
                  <a:cubicBezTo>
                    <a:pt x="67" y="67"/>
                    <a:pt x="67" y="67"/>
                    <a:pt x="67" y="6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27B2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Freeform 12">
              <a:extLst>
                <a:ext uri="{FF2B5EF4-FFF2-40B4-BE49-F238E27FC236}">
                  <a16:creationId xmlns:a16="http://schemas.microsoft.com/office/drawing/2014/main" id="{DB2271AD-AE95-3B4C-4584-6482F3CB2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67519" y="2859281"/>
              <a:ext cx="194018" cy="225382"/>
            </a:xfrm>
            <a:custGeom>
              <a:avLst/>
              <a:gdLst>
                <a:gd name="T0" fmla="*/ 532 w 532"/>
                <a:gd name="T1" fmla="*/ 191 h 618"/>
                <a:gd name="T2" fmla="*/ 2 w 532"/>
                <a:gd name="T3" fmla="*/ 191 h 618"/>
                <a:gd name="T4" fmla="*/ 532 w 532"/>
                <a:gd name="T5" fmla="*/ 127 h 618"/>
                <a:gd name="T6" fmla="*/ 2 w 532"/>
                <a:gd name="T7" fmla="*/ 127 h 618"/>
                <a:gd name="T8" fmla="*/ 529 w 532"/>
                <a:gd name="T9" fmla="*/ 618 h 618"/>
                <a:gd name="T10" fmla="*/ 395 w 532"/>
                <a:gd name="T11" fmla="*/ 618 h 618"/>
                <a:gd name="T12" fmla="*/ 136 w 532"/>
                <a:gd name="T13" fmla="*/ 618 h 618"/>
                <a:gd name="T14" fmla="*/ 0 w 532"/>
                <a:gd name="T15" fmla="*/ 618 h 618"/>
                <a:gd name="T16" fmla="*/ 431 w 532"/>
                <a:gd name="T17" fmla="*/ 506 h 618"/>
                <a:gd name="T18" fmla="*/ 0 w 532"/>
                <a:gd name="T19" fmla="*/ 506 h 618"/>
                <a:gd name="T20" fmla="*/ 347 w 532"/>
                <a:gd name="T21" fmla="*/ 65 h 618"/>
                <a:gd name="T22" fmla="*/ 0 w 532"/>
                <a:gd name="T23" fmla="*/ 65 h 618"/>
                <a:gd name="T24" fmla="*/ 347 w 532"/>
                <a:gd name="T25" fmla="*/ 0 h 618"/>
                <a:gd name="T26" fmla="*/ 0 w 532"/>
                <a:gd name="T27" fmla="*/ 0 h 618"/>
                <a:gd name="T28" fmla="*/ 529 w 532"/>
                <a:gd name="T29" fmla="*/ 439 h 618"/>
                <a:gd name="T30" fmla="*/ 0 w 532"/>
                <a:gd name="T31" fmla="*/ 439 h 618"/>
                <a:gd name="T32" fmla="*/ 529 w 532"/>
                <a:gd name="T33" fmla="*/ 375 h 618"/>
                <a:gd name="T34" fmla="*/ 0 w 532"/>
                <a:gd name="T35" fmla="*/ 375 h 618"/>
                <a:gd name="T36" fmla="*/ 529 w 532"/>
                <a:gd name="T37" fmla="*/ 313 h 618"/>
                <a:gd name="T38" fmla="*/ 0 w 532"/>
                <a:gd name="T39" fmla="*/ 313 h 618"/>
                <a:gd name="T40" fmla="*/ 529 w 532"/>
                <a:gd name="T41" fmla="*/ 248 h 618"/>
                <a:gd name="T42" fmla="*/ 0 w 532"/>
                <a:gd name="T43" fmla="*/ 24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2" h="618">
                  <a:moveTo>
                    <a:pt x="532" y="191"/>
                  </a:moveTo>
                  <a:lnTo>
                    <a:pt x="2" y="191"/>
                  </a:lnTo>
                  <a:moveTo>
                    <a:pt x="532" y="127"/>
                  </a:moveTo>
                  <a:lnTo>
                    <a:pt x="2" y="127"/>
                  </a:lnTo>
                  <a:moveTo>
                    <a:pt x="529" y="618"/>
                  </a:moveTo>
                  <a:lnTo>
                    <a:pt x="395" y="618"/>
                  </a:lnTo>
                  <a:moveTo>
                    <a:pt x="136" y="618"/>
                  </a:moveTo>
                  <a:lnTo>
                    <a:pt x="0" y="618"/>
                  </a:lnTo>
                  <a:moveTo>
                    <a:pt x="431" y="506"/>
                  </a:moveTo>
                  <a:lnTo>
                    <a:pt x="0" y="506"/>
                  </a:lnTo>
                  <a:moveTo>
                    <a:pt x="347" y="65"/>
                  </a:moveTo>
                  <a:lnTo>
                    <a:pt x="0" y="65"/>
                  </a:lnTo>
                  <a:moveTo>
                    <a:pt x="347" y="0"/>
                  </a:moveTo>
                  <a:lnTo>
                    <a:pt x="0" y="0"/>
                  </a:lnTo>
                  <a:moveTo>
                    <a:pt x="529" y="439"/>
                  </a:moveTo>
                  <a:lnTo>
                    <a:pt x="0" y="439"/>
                  </a:lnTo>
                  <a:moveTo>
                    <a:pt x="529" y="375"/>
                  </a:moveTo>
                  <a:lnTo>
                    <a:pt x="0" y="375"/>
                  </a:lnTo>
                  <a:moveTo>
                    <a:pt x="529" y="313"/>
                  </a:moveTo>
                  <a:lnTo>
                    <a:pt x="0" y="313"/>
                  </a:lnTo>
                  <a:moveTo>
                    <a:pt x="529" y="248"/>
                  </a:moveTo>
                  <a:lnTo>
                    <a:pt x="0" y="248"/>
                  </a:lnTo>
                </a:path>
              </a:pathLst>
            </a:custGeom>
            <a:grpFill/>
            <a:ln w="4763" cap="flat">
              <a:solidFill>
                <a:srgbClr val="F27B2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Freeform 13">
              <a:extLst>
                <a:ext uri="{FF2B5EF4-FFF2-40B4-BE49-F238E27FC236}">
                  <a16:creationId xmlns:a16="http://schemas.microsoft.com/office/drawing/2014/main" id="{2DE57FFD-1264-777D-AAF5-A4E7C6904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9343" y="2816611"/>
              <a:ext cx="15682" cy="20058"/>
            </a:xfrm>
            <a:custGeom>
              <a:avLst/>
              <a:gdLst>
                <a:gd name="T0" fmla="*/ 16 w 43"/>
                <a:gd name="T1" fmla="*/ 5 h 55"/>
                <a:gd name="T2" fmla="*/ 0 w 43"/>
                <a:gd name="T3" fmla="*/ 5 h 55"/>
                <a:gd name="T4" fmla="*/ 0 w 43"/>
                <a:gd name="T5" fmla="*/ 0 h 55"/>
                <a:gd name="T6" fmla="*/ 43 w 43"/>
                <a:gd name="T7" fmla="*/ 0 h 55"/>
                <a:gd name="T8" fmla="*/ 43 w 43"/>
                <a:gd name="T9" fmla="*/ 5 h 55"/>
                <a:gd name="T10" fmla="*/ 24 w 43"/>
                <a:gd name="T11" fmla="*/ 5 h 55"/>
                <a:gd name="T12" fmla="*/ 24 w 43"/>
                <a:gd name="T13" fmla="*/ 55 h 55"/>
                <a:gd name="T14" fmla="*/ 16 w 43"/>
                <a:gd name="T15" fmla="*/ 55 h 55"/>
                <a:gd name="T16" fmla="*/ 16 w 43"/>
                <a:gd name="T17" fmla="*/ 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5">
                  <a:moveTo>
                    <a:pt x="16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5"/>
                  </a:lnTo>
                  <a:lnTo>
                    <a:pt x="24" y="5"/>
                  </a:lnTo>
                  <a:lnTo>
                    <a:pt x="24" y="55"/>
                  </a:lnTo>
                  <a:lnTo>
                    <a:pt x="16" y="55"/>
                  </a:lnTo>
                  <a:lnTo>
                    <a:pt x="16" y="5"/>
                  </a:lnTo>
                  <a:close/>
                </a:path>
              </a:pathLst>
            </a:custGeom>
            <a:grpFill/>
            <a:ln>
              <a:solidFill>
                <a:srgbClr val="F27B2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Freeform 14">
              <a:extLst>
                <a:ext uri="{FF2B5EF4-FFF2-40B4-BE49-F238E27FC236}">
                  <a16:creationId xmlns:a16="http://schemas.microsoft.com/office/drawing/2014/main" id="{1D590347-BAA7-8F3D-A51B-9C2556FF08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87578" y="2820988"/>
              <a:ext cx="13129" cy="15682"/>
            </a:xfrm>
            <a:custGeom>
              <a:avLst/>
              <a:gdLst>
                <a:gd name="T0" fmla="*/ 0 w 15"/>
                <a:gd name="T1" fmla="*/ 13 h 18"/>
                <a:gd name="T2" fmla="*/ 0 w 15"/>
                <a:gd name="T3" fmla="*/ 13 h 18"/>
                <a:gd name="T4" fmla="*/ 7 w 15"/>
                <a:gd name="T5" fmla="*/ 7 h 18"/>
                <a:gd name="T6" fmla="*/ 12 w 15"/>
                <a:gd name="T7" fmla="*/ 8 h 18"/>
                <a:gd name="T8" fmla="*/ 12 w 15"/>
                <a:gd name="T9" fmla="*/ 7 h 18"/>
                <a:gd name="T10" fmla="*/ 7 w 15"/>
                <a:gd name="T11" fmla="*/ 3 h 18"/>
                <a:gd name="T12" fmla="*/ 2 w 15"/>
                <a:gd name="T13" fmla="*/ 4 h 18"/>
                <a:gd name="T14" fmla="*/ 1 w 15"/>
                <a:gd name="T15" fmla="*/ 2 h 18"/>
                <a:gd name="T16" fmla="*/ 8 w 15"/>
                <a:gd name="T17" fmla="*/ 0 h 18"/>
                <a:gd name="T18" fmla="*/ 13 w 15"/>
                <a:gd name="T19" fmla="*/ 2 h 18"/>
                <a:gd name="T20" fmla="*/ 15 w 15"/>
                <a:gd name="T21" fmla="*/ 7 h 18"/>
                <a:gd name="T22" fmla="*/ 15 w 15"/>
                <a:gd name="T23" fmla="*/ 18 h 18"/>
                <a:gd name="T24" fmla="*/ 12 w 15"/>
                <a:gd name="T25" fmla="*/ 18 h 18"/>
                <a:gd name="T26" fmla="*/ 12 w 15"/>
                <a:gd name="T27" fmla="*/ 15 h 18"/>
                <a:gd name="T28" fmla="*/ 6 w 15"/>
                <a:gd name="T29" fmla="*/ 18 h 18"/>
                <a:gd name="T30" fmla="*/ 0 w 15"/>
                <a:gd name="T31" fmla="*/ 13 h 18"/>
                <a:gd name="T32" fmla="*/ 12 w 15"/>
                <a:gd name="T33" fmla="*/ 11 h 18"/>
                <a:gd name="T34" fmla="*/ 12 w 15"/>
                <a:gd name="T35" fmla="*/ 10 h 18"/>
                <a:gd name="T36" fmla="*/ 7 w 15"/>
                <a:gd name="T37" fmla="*/ 9 h 18"/>
                <a:gd name="T38" fmla="*/ 2 w 15"/>
                <a:gd name="T39" fmla="*/ 13 h 18"/>
                <a:gd name="T40" fmla="*/ 2 w 15"/>
                <a:gd name="T41" fmla="*/ 13 h 18"/>
                <a:gd name="T42" fmla="*/ 7 w 15"/>
                <a:gd name="T43" fmla="*/ 16 h 18"/>
                <a:gd name="T44" fmla="*/ 12 w 15"/>
                <a:gd name="T45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8"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9"/>
                    <a:pt x="3" y="7"/>
                    <a:pt x="7" y="7"/>
                  </a:cubicBezTo>
                  <a:cubicBezTo>
                    <a:pt x="9" y="7"/>
                    <a:pt x="11" y="7"/>
                    <a:pt x="12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4"/>
                    <a:pt x="11" y="3"/>
                    <a:pt x="7" y="3"/>
                  </a:cubicBezTo>
                  <a:cubicBezTo>
                    <a:pt x="5" y="3"/>
                    <a:pt x="4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5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4" y="3"/>
                    <a:pt x="15" y="5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7"/>
                    <a:pt x="9" y="18"/>
                    <a:pt x="6" y="18"/>
                  </a:cubicBezTo>
                  <a:cubicBezTo>
                    <a:pt x="3" y="18"/>
                    <a:pt x="0" y="16"/>
                    <a:pt x="0" y="13"/>
                  </a:cubicBezTo>
                  <a:close/>
                  <a:moveTo>
                    <a:pt x="12" y="11"/>
                  </a:move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9" y="9"/>
                    <a:pt x="7" y="9"/>
                  </a:cubicBezTo>
                  <a:cubicBezTo>
                    <a:pt x="4" y="9"/>
                    <a:pt x="2" y="11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5"/>
                    <a:pt x="4" y="16"/>
                    <a:pt x="7" y="16"/>
                  </a:cubicBezTo>
                  <a:cubicBezTo>
                    <a:pt x="10" y="16"/>
                    <a:pt x="12" y="14"/>
                    <a:pt x="12" y="11"/>
                  </a:cubicBezTo>
                  <a:close/>
                </a:path>
              </a:pathLst>
            </a:custGeom>
            <a:grpFill/>
            <a:ln>
              <a:solidFill>
                <a:srgbClr val="F27B2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Freeform 15">
              <a:extLst>
                <a:ext uri="{FF2B5EF4-FFF2-40B4-BE49-F238E27FC236}">
                  <a16:creationId xmlns:a16="http://schemas.microsoft.com/office/drawing/2014/main" id="{776A0DE4-A681-0050-1B79-648678C71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3989" y="2821717"/>
              <a:ext cx="14223" cy="14953"/>
            </a:xfrm>
            <a:custGeom>
              <a:avLst/>
              <a:gdLst>
                <a:gd name="T0" fmla="*/ 15 w 39"/>
                <a:gd name="T1" fmla="*/ 20 h 41"/>
                <a:gd name="T2" fmla="*/ 0 w 39"/>
                <a:gd name="T3" fmla="*/ 0 h 41"/>
                <a:gd name="T4" fmla="*/ 8 w 39"/>
                <a:gd name="T5" fmla="*/ 0 h 41"/>
                <a:gd name="T6" fmla="*/ 20 w 39"/>
                <a:gd name="T7" fmla="*/ 15 h 41"/>
                <a:gd name="T8" fmla="*/ 32 w 39"/>
                <a:gd name="T9" fmla="*/ 0 h 41"/>
                <a:gd name="T10" fmla="*/ 39 w 39"/>
                <a:gd name="T11" fmla="*/ 0 h 41"/>
                <a:gd name="T12" fmla="*/ 22 w 39"/>
                <a:gd name="T13" fmla="*/ 20 h 41"/>
                <a:gd name="T14" fmla="*/ 39 w 39"/>
                <a:gd name="T15" fmla="*/ 41 h 41"/>
                <a:gd name="T16" fmla="*/ 32 w 39"/>
                <a:gd name="T17" fmla="*/ 41 h 41"/>
                <a:gd name="T18" fmla="*/ 20 w 39"/>
                <a:gd name="T19" fmla="*/ 24 h 41"/>
                <a:gd name="T20" fmla="*/ 5 w 39"/>
                <a:gd name="T21" fmla="*/ 41 h 41"/>
                <a:gd name="T22" fmla="*/ 0 w 39"/>
                <a:gd name="T23" fmla="*/ 41 h 41"/>
                <a:gd name="T24" fmla="*/ 15 w 39"/>
                <a:gd name="T25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41">
                  <a:moveTo>
                    <a:pt x="15" y="2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20" y="15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22" y="20"/>
                  </a:lnTo>
                  <a:lnTo>
                    <a:pt x="39" y="41"/>
                  </a:lnTo>
                  <a:lnTo>
                    <a:pt x="32" y="41"/>
                  </a:lnTo>
                  <a:lnTo>
                    <a:pt x="20" y="24"/>
                  </a:lnTo>
                  <a:lnTo>
                    <a:pt x="5" y="41"/>
                  </a:lnTo>
                  <a:lnTo>
                    <a:pt x="0" y="41"/>
                  </a:lnTo>
                  <a:lnTo>
                    <a:pt x="15" y="20"/>
                  </a:lnTo>
                  <a:close/>
                </a:path>
              </a:pathLst>
            </a:custGeom>
            <a:grpFill/>
            <a:ln>
              <a:solidFill>
                <a:srgbClr val="F27B2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Freeform 16">
              <a:extLst>
                <a:ext uri="{FF2B5EF4-FFF2-40B4-BE49-F238E27FC236}">
                  <a16:creationId xmlns:a16="http://schemas.microsoft.com/office/drawing/2014/main" id="{2683791C-61EE-C742-F334-966EE4B9D5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20765" y="2820988"/>
              <a:ext cx="13858" cy="15682"/>
            </a:xfrm>
            <a:custGeom>
              <a:avLst/>
              <a:gdLst>
                <a:gd name="T0" fmla="*/ 9 w 16"/>
                <a:gd name="T1" fmla="*/ 16 h 18"/>
                <a:gd name="T2" fmla="*/ 14 w 16"/>
                <a:gd name="T3" fmla="*/ 13 h 18"/>
                <a:gd name="T4" fmla="*/ 15 w 16"/>
                <a:gd name="T5" fmla="*/ 15 h 18"/>
                <a:gd name="T6" fmla="*/ 8 w 16"/>
                <a:gd name="T7" fmla="*/ 18 h 18"/>
                <a:gd name="T8" fmla="*/ 0 w 16"/>
                <a:gd name="T9" fmla="*/ 9 h 18"/>
                <a:gd name="T10" fmla="*/ 8 w 16"/>
                <a:gd name="T11" fmla="*/ 0 h 18"/>
                <a:gd name="T12" fmla="*/ 16 w 16"/>
                <a:gd name="T13" fmla="*/ 9 h 18"/>
                <a:gd name="T14" fmla="*/ 16 w 16"/>
                <a:gd name="T15" fmla="*/ 10 h 18"/>
                <a:gd name="T16" fmla="*/ 3 w 16"/>
                <a:gd name="T17" fmla="*/ 10 h 18"/>
                <a:gd name="T18" fmla="*/ 9 w 16"/>
                <a:gd name="T19" fmla="*/ 16 h 18"/>
                <a:gd name="T20" fmla="*/ 13 w 16"/>
                <a:gd name="T21" fmla="*/ 8 h 18"/>
                <a:gd name="T22" fmla="*/ 8 w 16"/>
                <a:gd name="T23" fmla="*/ 2 h 18"/>
                <a:gd name="T24" fmla="*/ 3 w 16"/>
                <a:gd name="T25" fmla="*/ 8 h 18"/>
                <a:gd name="T26" fmla="*/ 13 w 16"/>
                <a:gd name="T27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8">
                  <a:moveTo>
                    <a:pt x="9" y="16"/>
                  </a:moveTo>
                  <a:cubicBezTo>
                    <a:pt x="11" y="16"/>
                    <a:pt x="12" y="15"/>
                    <a:pt x="14" y="13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7"/>
                    <a:pt x="12" y="18"/>
                    <a:pt x="8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3" y="0"/>
                    <a:pt x="16" y="4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4"/>
                    <a:pt x="6" y="16"/>
                    <a:pt x="9" y="16"/>
                  </a:cubicBezTo>
                  <a:close/>
                  <a:moveTo>
                    <a:pt x="13" y="8"/>
                  </a:moveTo>
                  <a:cubicBezTo>
                    <a:pt x="13" y="5"/>
                    <a:pt x="11" y="2"/>
                    <a:pt x="8" y="2"/>
                  </a:cubicBezTo>
                  <a:cubicBezTo>
                    <a:pt x="5" y="2"/>
                    <a:pt x="3" y="5"/>
                    <a:pt x="3" y="8"/>
                  </a:cubicBezTo>
                  <a:lnTo>
                    <a:pt x="13" y="8"/>
                  </a:lnTo>
                  <a:close/>
                </a:path>
              </a:pathLst>
            </a:custGeom>
            <a:grpFill/>
            <a:ln>
              <a:solidFill>
                <a:srgbClr val="F27B2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Freeform 17">
              <a:extLst>
                <a:ext uri="{FF2B5EF4-FFF2-40B4-BE49-F238E27FC236}">
                  <a16:creationId xmlns:a16="http://schemas.microsoft.com/office/drawing/2014/main" id="{35720595-678B-1E0E-CFC3-F67861090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7176" y="2820988"/>
              <a:ext cx="11670" cy="15682"/>
            </a:xfrm>
            <a:custGeom>
              <a:avLst/>
              <a:gdLst>
                <a:gd name="T0" fmla="*/ 0 w 13"/>
                <a:gd name="T1" fmla="*/ 16 h 18"/>
                <a:gd name="T2" fmla="*/ 1 w 13"/>
                <a:gd name="T3" fmla="*/ 14 h 18"/>
                <a:gd name="T4" fmla="*/ 7 w 13"/>
                <a:gd name="T5" fmla="*/ 16 h 18"/>
                <a:gd name="T6" fmla="*/ 11 w 13"/>
                <a:gd name="T7" fmla="*/ 13 h 18"/>
                <a:gd name="T8" fmla="*/ 11 w 13"/>
                <a:gd name="T9" fmla="*/ 13 h 18"/>
                <a:gd name="T10" fmla="*/ 6 w 13"/>
                <a:gd name="T11" fmla="*/ 10 h 18"/>
                <a:gd name="T12" fmla="*/ 1 w 13"/>
                <a:gd name="T13" fmla="*/ 5 h 18"/>
                <a:gd name="T14" fmla="*/ 1 w 13"/>
                <a:gd name="T15" fmla="*/ 5 h 18"/>
                <a:gd name="T16" fmla="*/ 7 w 13"/>
                <a:gd name="T17" fmla="*/ 0 h 18"/>
                <a:gd name="T18" fmla="*/ 13 w 13"/>
                <a:gd name="T19" fmla="*/ 2 h 18"/>
                <a:gd name="T20" fmla="*/ 12 w 13"/>
                <a:gd name="T21" fmla="*/ 4 h 18"/>
                <a:gd name="T22" fmla="*/ 7 w 13"/>
                <a:gd name="T23" fmla="*/ 3 h 18"/>
                <a:gd name="T24" fmla="*/ 3 w 13"/>
                <a:gd name="T25" fmla="*/ 5 h 18"/>
                <a:gd name="T26" fmla="*/ 3 w 13"/>
                <a:gd name="T27" fmla="*/ 5 h 18"/>
                <a:gd name="T28" fmla="*/ 8 w 13"/>
                <a:gd name="T29" fmla="*/ 8 h 18"/>
                <a:gd name="T30" fmla="*/ 13 w 13"/>
                <a:gd name="T31" fmla="*/ 13 h 18"/>
                <a:gd name="T32" fmla="*/ 13 w 13"/>
                <a:gd name="T33" fmla="*/ 13 h 18"/>
                <a:gd name="T34" fmla="*/ 7 w 13"/>
                <a:gd name="T35" fmla="*/ 18 h 18"/>
                <a:gd name="T36" fmla="*/ 0 w 13"/>
                <a:gd name="T3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18">
                  <a:moveTo>
                    <a:pt x="0" y="16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3" y="15"/>
                    <a:pt x="5" y="16"/>
                    <a:pt x="7" y="16"/>
                  </a:cubicBezTo>
                  <a:cubicBezTo>
                    <a:pt x="9" y="16"/>
                    <a:pt x="11" y="15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1"/>
                    <a:pt x="9" y="11"/>
                    <a:pt x="6" y="10"/>
                  </a:cubicBezTo>
                  <a:cubicBezTo>
                    <a:pt x="4" y="9"/>
                    <a:pt x="1" y="8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2"/>
                    <a:pt x="3" y="0"/>
                    <a:pt x="7" y="0"/>
                  </a:cubicBezTo>
                  <a:cubicBezTo>
                    <a:pt x="9" y="0"/>
                    <a:pt x="11" y="1"/>
                    <a:pt x="13" y="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3"/>
                    <a:pt x="8" y="3"/>
                    <a:pt x="7" y="3"/>
                  </a:cubicBezTo>
                  <a:cubicBezTo>
                    <a:pt x="5" y="3"/>
                    <a:pt x="3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5" y="7"/>
                    <a:pt x="8" y="8"/>
                  </a:cubicBezTo>
                  <a:cubicBezTo>
                    <a:pt x="10" y="9"/>
                    <a:pt x="13" y="10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6"/>
                    <a:pt x="10" y="18"/>
                    <a:pt x="7" y="18"/>
                  </a:cubicBezTo>
                  <a:cubicBezTo>
                    <a:pt x="5" y="18"/>
                    <a:pt x="2" y="17"/>
                    <a:pt x="0" y="16"/>
                  </a:cubicBezTo>
                  <a:close/>
                </a:path>
              </a:pathLst>
            </a:custGeom>
            <a:grpFill/>
            <a:ln>
              <a:solidFill>
                <a:srgbClr val="F27B2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6" name="Oval 155">
            <a:extLst>
              <a:ext uri="{FF2B5EF4-FFF2-40B4-BE49-F238E27FC236}">
                <a16:creationId xmlns:a16="http://schemas.microsoft.com/office/drawing/2014/main" id="{AEB451F4-1766-C09F-A324-4DA0E395C6BA}"/>
              </a:ext>
            </a:extLst>
          </p:cNvPr>
          <p:cNvSpPr/>
          <p:nvPr/>
        </p:nvSpPr>
        <p:spPr>
          <a:xfrm>
            <a:off x="78221" y="5269802"/>
            <a:ext cx="700390" cy="700390"/>
          </a:xfrm>
          <a:prstGeom prst="ellipse">
            <a:avLst/>
          </a:prstGeom>
          <a:noFill/>
          <a:ln w="19050">
            <a:solidFill>
              <a:srgbClr val="F47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E88F9780-08FF-5172-BEE8-AEA272892D58}"/>
              </a:ext>
            </a:extLst>
          </p:cNvPr>
          <p:cNvSpPr/>
          <p:nvPr/>
        </p:nvSpPr>
        <p:spPr>
          <a:xfrm>
            <a:off x="918569" y="5490871"/>
            <a:ext cx="1341369" cy="30269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"/>
                <a:ea typeface="Calibri"/>
                <a:cs typeface="+mn-cs"/>
                <a:sym typeface="Calibri"/>
              </a:rPr>
              <a:t>Metro Recharge </a:t>
            </a:r>
          </a:p>
        </p:txBody>
      </p:sp>
      <p:grpSp>
        <p:nvGrpSpPr>
          <p:cNvPr id="158" name="Group 16">
            <a:extLst>
              <a:ext uri="{FF2B5EF4-FFF2-40B4-BE49-F238E27FC236}">
                <a16:creationId xmlns:a16="http://schemas.microsoft.com/office/drawing/2014/main" id="{43EF3B8A-97C0-411A-EBED-586FFA3E328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0140" y="5485852"/>
            <a:ext cx="418569" cy="333671"/>
            <a:chOff x="698" y="2618"/>
            <a:chExt cx="212" cy="169"/>
          </a:xfrm>
          <a:solidFill>
            <a:srgbClr val="F47920"/>
          </a:solidFill>
        </p:grpSpPr>
        <p:sp>
          <p:nvSpPr>
            <p:cNvPr id="159" name="Freeform 17">
              <a:extLst>
                <a:ext uri="{FF2B5EF4-FFF2-40B4-BE49-F238E27FC236}">
                  <a16:creationId xmlns:a16="http://schemas.microsoft.com/office/drawing/2014/main" id="{0DDFDFB8-45BC-A032-3777-323AE2E8DB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" y="2618"/>
              <a:ext cx="212" cy="169"/>
            </a:xfrm>
            <a:custGeom>
              <a:avLst/>
              <a:gdLst>
                <a:gd name="T0" fmla="*/ 1536 w 1536"/>
                <a:gd name="T1" fmla="*/ 233 h 1223"/>
                <a:gd name="T2" fmla="*/ 1515 w 1536"/>
                <a:gd name="T3" fmla="*/ 460 h 1223"/>
                <a:gd name="T4" fmla="*/ 1340 w 1536"/>
                <a:gd name="T5" fmla="*/ 1000 h 1223"/>
                <a:gd name="T6" fmla="*/ 1316 w 1536"/>
                <a:gd name="T7" fmla="*/ 1099 h 1223"/>
                <a:gd name="T8" fmla="*/ 1195 w 1536"/>
                <a:gd name="T9" fmla="*/ 1223 h 1223"/>
                <a:gd name="T10" fmla="*/ 115 w 1536"/>
                <a:gd name="T11" fmla="*/ 1223 h 1223"/>
                <a:gd name="T12" fmla="*/ 0 w 1536"/>
                <a:gd name="T13" fmla="*/ 1124 h 1223"/>
                <a:gd name="T14" fmla="*/ 2 w 1536"/>
                <a:gd name="T15" fmla="*/ 408 h 1223"/>
                <a:gd name="T16" fmla="*/ 202 w 1536"/>
                <a:gd name="T17" fmla="*/ 315 h 1223"/>
                <a:gd name="T18" fmla="*/ 225 w 1536"/>
                <a:gd name="T19" fmla="*/ 109 h 1223"/>
                <a:gd name="T20" fmla="*/ 631 w 1536"/>
                <a:gd name="T21" fmla="*/ 29 h 1223"/>
                <a:gd name="T22" fmla="*/ 1163 w 1536"/>
                <a:gd name="T23" fmla="*/ 74 h 1223"/>
                <a:gd name="T24" fmla="*/ 1514 w 1536"/>
                <a:gd name="T25" fmla="*/ 145 h 1223"/>
                <a:gd name="T26" fmla="*/ 60 w 1536"/>
                <a:gd name="T27" fmla="*/ 737 h 1223"/>
                <a:gd name="T28" fmla="*/ 60 w 1536"/>
                <a:gd name="T29" fmla="*/ 1099 h 1223"/>
                <a:gd name="T30" fmla="*/ 1191 w 1536"/>
                <a:gd name="T31" fmla="*/ 1163 h 1223"/>
                <a:gd name="T32" fmla="*/ 1256 w 1536"/>
                <a:gd name="T33" fmla="*/ 754 h 1223"/>
                <a:gd name="T34" fmla="*/ 60 w 1536"/>
                <a:gd name="T35" fmla="*/ 737 h 1223"/>
                <a:gd name="T36" fmla="*/ 1365 w 1536"/>
                <a:gd name="T37" fmla="*/ 941 h 1223"/>
                <a:gd name="T38" fmla="*/ 1431 w 1536"/>
                <a:gd name="T39" fmla="*/ 751 h 1223"/>
                <a:gd name="T40" fmla="*/ 1475 w 1536"/>
                <a:gd name="T41" fmla="*/ 218 h 1223"/>
                <a:gd name="T42" fmla="*/ 1097 w 1536"/>
                <a:gd name="T43" fmla="*/ 128 h 1223"/>
                <a:gd name="T44" fmla="*/ 346 w 1536"/>
                <a:gd name="T45" fmla="*/ 66 h 1223"/>
                <a:gd name="T46" fmla="*/ 270 w 1536"/>
                <a:gd name="T47" fmla="*/ 246 h 1223"/>
                <a:gd name="T48" fmla="*/ 284 w 1536"/>
                <a:gd name="T49" fmla="*/ 315 h 1223"/>
                <a:gd name="T50" fmla="*/ 1228 w 1536"/>
                <a:gd name="T51" fmla="*/ 319 h 1223"/>
                <a:gd name="T52" fmla="*/ 1316 w 1536"/>
                <a:gd name="T53" fmla="*/ 919 h 1223"/>
                <a:gd name="T54" fmla="*/ 61 w 1536"/>
                <a:gd name="T55" fmla="*/ 676 h 1223"/>
                <a:gd name="T56" fmla="*/ 1255 w 1536"/>
                <a:gd name="T57" fmla="*/ 553 h 1223"/>
                <a:gd name="T58" fmla="*/ 61 w 1536"/>
                <a:gd name="T59" fmla="*/ 676 h 1223"/>
                <a:gd name="T60" fmla="*/ 1255 w 1536"/>
                <a:gd name="T61" fmla="*/ 491 h 1223"/>
                <a:gd name="T62" fmla="*/ 1208 w 1536"/>
                <a:gd name="T63" fmla="*/ 376 h 1223"/>
                <a:gd name="T64" fmla="*/ 128 w 1536"/>
                <a:gd name="T65" fmla="*/ 375 h 1223"/>
                <a:gd name="T66" fmla="*/ 60 w 1536"/>
                <a:gd name="T67" fmla="*/ 425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36" h="1223">
                  <a:moveTo>
                    <a:pt x="1536" y="194"/>
                  </a:moveTo>
                  <a:cubicBezTo>
                    <a:pt x="1536" y="207"/>
                    <a:pt x="1536" y="220"/>
                    <a:pt x="1536" y="233"/>
                  </a:cubicBezTo>
                  <a:cubicBezTo>
                    <a:pt x="1535" y="237"/>
                    <a:pt x="1534" y="241"/>
                    <a:pt x="1533" y="245"/>
                  </a:cubicBezTo>
                  <a:cubicBezTo>
                    <a:pt x="1527" y="316"/>
                    <a:pt x="1521" y="388"/>
                    <a:pt x="1515" y="460"/>
                  </a:cubicBezTo>
                  <a:cubicBezTo>
                    <a:pt x="1503" y="602"/>
                    <a:pt x="1490" y="744"/>
                    <a:pt x="1480" y="887"/>
                  </a:cubicBezTo>
                  <a:cubicBezTo>
                    <a:pt x="1476" y="949"/>
                    <a:pt x="1424" y="1012"/>
                    <a:pt x="1340" y="1000"/>
                  </a:cubicBezTo>
                  <a:cubicBezTo>
                    <a:pt x="1333" y="998"/>
                    <a:pt x="1325" y="999"/>
                    <a:pt x="1316" y="998"/>
                  </a:cubicBezTo>
                  <a:cubicBezTo>
                    <a:pt x="1316" y="1033"/>
                    <a:pt x="1317" y="1066"/>
                    <a:pt x="1316" y="1099"/>
                  </a:cubicBezTo>
                  <a:cubicBezTo>
                    <a:pt x="1316" y="1111"/>
                    <a:pt x="1315" y="1124"/>
                    <a:pt x="1312" y="1136"/>
                  </a:cubicBezTo>
                  <a:cubicBezTo>
                    <a:pt x="1298" y="1189"/>
                    <a:pt x="1253" y="1223"/>
                    <a:pt x="1195" y="1223"/>
                  </a:cubicBezTo>
                  <a:cubicBezTo>
                    <a:pt x="850" y="1223"/>
                    <a:pt x="505" y="1223"/>
                    <a:pt x="160" y="1223"/>
                  </a:cubicBezTo>
                  <a:cubicBezTo>
                    <a:pt x="145" y="1223"/>
                    <a:pt x="130" y="1223"/>
                    <a:pt x="115" y="1223"/>
                  </a:cubicBezTo>
                  <a:cubicBezTo>
                    <a:pt x="62" y="1222"/>
                    <a:pt x="17" y="1187"/>
                    <a:pt x="3" y="1135"/>
                  </a:cubicBezTo>
                  <a:cubicBezTo>
                    <a:pt x="2" y="1131"/>
                    <a:pt x="1" y="1128"/>
                    <a:pt x="0" y="1124"/>
                  </a:cubicBezTo>
                  <a:cubicBezTo>
                    <a:pt x="0" y="887"/>
                    <a:pt x="0" y="650"/>
                    <a:pt x="0" y="413"/>
                  </a:cubicBezTo>
                  <a:cubicBezTo>
                    <a:pt x="1" y="411"/>
                    <a:pt x="2" y="410"/>
                    <a:pt x="2" y="408"/>
                  </a:cubicBezTo>
                  <a:cubicBezTo>
                    <a:pt x="17" y="349"/>
                    <a:pt x="60" y="315"/>
                    <a:pt x="120" y="315"/>
                  </a:cubicBezTo>
                  <a:cubicBezTo>
                    <a:pt x="147" y="314"/>
                    <a:pt x="174" y="315"/>
                    <a:pt x="202" y="315"/>
                  </a:cubicBezTo>
                  <a:cubicBezTo>
                    <a:pt x="202" y="309"/>
                    <a:pt x="203" y="305"/>
                    <a:pt x="204" y="301"/>
                  </a:cubicBezTo>
                  <a:cubicBezTo>
                    <a:pt x="211" y="237"/>
                    <a:pt x="217" y="173"/>
                    <a:pt x="225" y="109"/>
                  </a:cubicBezTo>
                  <a:cubicBezTo>
                    <a:pt x="232" y="43"/>
                    <a:pt x="288" y="0"/>
                    <a:pt x="355" y="6"/>
                  </a:cubicBezTo>
                  <a:cubicBezTo>
                    <a:pt x="447" y="15"/>
                    <a:pt x="539" y="22"/>
                    <a:pt x="631" y="29"/>
                  </a:cubicBezTo>
                  <a:cubicBezTo>
                    <a:pt x="720" y="37"/>
                    <a:pt x="808" y="44"/>
                    <a:pt x="896" y="51"/>
                  </a:cubicBezTo>
                  <a:cubicBezTo>
                    <a:pt x="985" y="59"/>
                    <a:pt x="1074" y="66"/>
                    <a:pt x="1163" y="74"/>
                  </a:cubicBezTo>
                  <a:cubicBezTo>
                    <a:pt x="1251" y="81"/>
                    <a:pt x="1340" y="88"/>
                    <a:pt x="1428" y="96"/>
                  </a:cubicBezTo>
                  <a:cubicBezTo>
                    <a:pt x="1464" y="99"/>
                    <a:pt x="1494" y="114"/>
                    <a:pt x="1514" y="145"/>
                  </a:cubicBezTo>
                  <a:cubicBezTo>
                    <a:pt x="1524" y="160"/>
                    <a:pt x="1529" y="178"/>
                    <a:pt x="1536" y="194"/>
                  </a:cubicBezTo>
                  <a:close/>
                  <a:moveTo>
                    <a:pt x="60" y="737"/>
                  </a:moveTo>
                  <a:cubicBezTo>
                    <a:pt x="60" y="744"/>
                    <a:pt x="60" y="749"/>
                    <a:pt x="60" y="754"/>
                  </a:cubicBezTo>
                  <a:cubicBezTo>
                    <a:pt x="60" y="869"/>
                    <a:pt x="60" y="984"/>
                    <a:pt x="60" y="1099"/>
                  </a:cubicBezTo>
                  <a:cubicBezTo>
                    <a:pt x="60" y="1141"/>
                    <a:pt x="82" y="1163"/>
                    <a:pt x="125" y="1163"/>
                  </a:cubicBezTo>
                  <a:cubicBezTo>
                    <a:pt x="480" y="1163"/>
                    <a:pt x="835" y="1163"/>
                    <a:pt x="1191" y="1163"/>
                  </a:cubicBezTo>
                  <a:cubicBezTo>
                    <a:pt x="1235" y="1163"/>
                    <a:pt x="1256" y="1141"/>
                    <a:pt x="1256" y="1098"/>
                  </a:cubicBezTo>
                  <a:cubicBezTo>
                    <a:pt x="1256" y="983"/>
                    <a:pt x="1256" y="869"/>
                    <a:pt x="1256" y="754"/>
                  </a:cubicBezTo>
                  <a:cubicBezTo>
                    <a:pt x="1256" y="749"/>
                    <a:pt x="1256" y="744"/>
                    <a:pt x="1256" y="737"/>
                  </a:cubicBezTo>
                  <a:cubicBezTo>
                    <a:pt x="857" y="737"/>
                    <a:pt x="459" y="737"/>
                    <a:pt x="60" y="737"/>
                  </a:cubicBezTo>
                  <a:close/>
                  <a:moveTo>
                    <a:pt x="1316" y="937"/>
                  </a:moveTo>
                  <a:cubicBezTo>
                    <a:pt x="1334" y="939"/>
                    <a:pt x="1350" y="941"/>
                    <a:pt x="1365" y="941"/>
                  </a:cubicBezTo>
                  <a:cubicBezTo>
                    <a:pt x="1393" y="941"/>
                    <a:pt x="1416" y="920"/>
                    <a:pt x="1419" y="892"/>
                  </a:cubicBezTo>
                  <a:cubicBezTo>
                    <a:pt x="1423" y="845"/>
                    <a:pt x="1427" y="798"/>
                    <a:pt x="1431" y="751"/>
                  </a:cubicBezTo>
                  <a:cubicBezTo>
                    <a:pt x="1438" y="661"/>
                    <a:pt x="1446" y="571"/>
                    <a:pt x="1454" y="481"/>
                  </a:cubicBezTo>
                  <a:cubicBezTo>
                    <a:pt x="1461" y="393"/>
                    <a:pt x="1469" y="306"/>
                    <a:pt x="1475" y="218"/>
                  </a:cubicBezTo>
                  <a:cubicBezTo>
                    <a:pt x="1478" y="184"/>
                    <a:pt x="1457" y="159"/>
                    <a:pt x="1423" y="156"/>
                  </a:cubicBezTo>
                  <a:cubicBezTo>
                    <a:pt x="1315" y="146"/>
                    <a:pt x="1206" y="137"/>
                    <a:pt x="1097" y="128"/>
                  </a:cubicBezTo>
                  <a:cubicBezTo>
                    <a:pt x="983" y="119"/>
                    <a:pt x="869" y="110"/>
                    <a:pt x="755" y="100"/>
                  </a:cubicBezTo>
                  <a:cubicBezTo>
                    <a:pt x="619" y="89"/>
                    <a:pt x="483" y="77"/>
                    <a:pt x="346" y="66"/>
                  </a:cubicBezTo>
                  <a:cubicBezTo>
                    <a:pt x="313" y="63"/>
                    <a:pt x="288" y="82"/>
                    <a:pt x="284" y="115"/>
                  </a:cubicBezTo>
                  <a:cubicBezTo>
                    <a:pt x="279" y="159"/>
                    <a:pt x="275" y="203"/>
                    <a:pt x="270" y="246"/>
                  </a:cubicBezTo>
                  <a:cubicBezTo>
                    <a:pt x="268" y="268"/>
                    <a:pt x="265" y="291"/>
                    <a:pt x="263" y="315"/>
                  </a:cubicBezTo>
                  <a:cubicBezTo>
                    <a:pt x="271" y="315"/>
                    <a:pt x="277" y="315"/>
                    <a:pt x="284" y="315"/>
                  </a:cubicBezTo>
                  <a:cubicBezTo>
                    <a:pt x="585" y="315"/>
                    <a:pt x="886" y="315"/>
                    <a:pt x="1187" y="315"/>
                  </a:cubicBezTo>
                  <a:cubicBezTo>
                    <a:pt x="1200" y="315"/>
                    <a:pt x="1215" y="315"/>
                    <a:pt x="1228" y="319"/>
                  </a:cubicBezTo>
                  <a:cubicBezTo>
                    <a:pt x="1282" y="331"/>
                    <a:pt x="1316" y="378"/>
                    <a:pt x="1316" y="437"/>
                  </a:cubicBezTo>
                  <a:cubicBezTo>
                    <a:pt x="1316" y="598"/>
                    <a:pt x="1316" y="758"/>
                    <a:pt x="1316" y="919"/>
                  </a:cubicBezTo>
                  <a:cubicBezTo>
                    <a:pt x="1316" y="925"/>
                    <a:pt x="1316" y="930"/>
                    <a:pt x="1316" y="937"/>
                  </a:cubicBezTo>
                  <a:close/>
                  <a:moveTo>
                    <a:pt x="61" y="676"/>
                  </a:moveTo>
                  <a:cubicBezTo>
                    <a:pt x="459" y="676"/>
                    <a:pt x="857" y="676"/>
                    <a:pt x="1255" y="676"/>
                  </a:cubicBezTo>
                  <a:cubicBezTo>
                    <a:pt x="1255" y="634"/>
                    <a:pt x="1255" y="594"/>
                    <a:pt x="1255" y="553"/>
                  </a:cubicBezTo>
                  <a:cubicBezTo>
                    <a:pt x="856" y="553"/>
                    <a:pt x="459" y="553"/>
                    <a:pt x="61" y="553"/>
                  </a:cubicBezTo>
                  <a:cubicBezTo>
                    <a:pt x="61" y="594"/>
                    <a:pt x="61" y="634"/>
                    <a:pt x="61" y="676"/>
                  </a:cubicBezTo>
                  <a:close/>
                  <a:moveTo>
                    <a:pt x="60" y="491"/>
                  </a:moveTo>
                  <a:cubicBezTo>
                    <a:pt x="459" y="491"/>
                    <a:pt x="857" y="491"/>
                    <a:pt x="1255" y="491"/>
                  </a:cubicBezTo>
                  <a:cubicBezTo>
                    <a:pt x="1255" y="467"/>
                    <a:pt x="1257" y="445"/>
                    <a:pt x="1255" y="423"/>
                  </a:cubicBezTo>
                  <a:cubicBezTo>
                    <a:pt x="1253" y="397"/>
                    <a:pt x="1234" y="380"/>
                    <a:pt x="1208" y="376"/>
                  </a:cubicBezTo>
                  <a:cubicBezTo>
                    <a:pt x="1201" y="375"/>
                    <a:pt x="1195" y="375"/>
                    <a:pt x="1188" y="375"/>
                  </a:cubicBezTo>
                  <a:cubicBezTo>
                    <a:pt x="835" y="375"/>
                    <a:pt x="482" y="375"/>
                    <a:pt x="128" y="375"/>
                  </a:cubicBezTo>
                  <a:cubicBezTo>
                    <a:pt x="120" y="375"/>
                    <a:pt x="111" y="375"/>
                    <a:pt x="103" y="377"/>
                  </a:cubicBezTo>
                  <a:cubicBezTo>
                    <a:pt x="80" y="382"/>
                    <a:pt x="62" y="401"/>
                    <a:pt x="60" y="425"/>
                  </a:cubicBezTo>
                  <a:cubicBezTo>
                    <a:pt x="59" y="446"/>
                    <a:pt x="60" y="468"/>
                    <a:pt x="60" y="4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Freeform 18">
              <a:extLst>
                <a:ext uri="{FF2B5EF4-FFF2-40B4-BE49-F238E27FC236}">
                  <a16:creationId xmlns:a16="http://schemas.microsoft.com/office/drawing/2014/main" id="{F43BC350-C848-7F3D-AEB4-F84823939F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0" y="2732"/>
              <a:ext cx="48" cy="34"/>
            </a:xfrm>
            <a:custGeom>
              <a:avLst/>
              <a:gdLst>
                <a:gd name="T0" fmla="*/ 175 w 349"/>
                <a:gd name="T1" fmla="*/ 248 h 248"/>
                <a:gd name="T2" fmla="*/ 37 w 349"/>
                <a:gd name="T3" fmla="*/ 248 h 248"/>
                <a:gd name="T4" fmla="*/ 0 w 349"/>
                <a:gd name="T5" fmla="*/ 210 h 248"/>
                <a:gd name="T6" fmla="*/ 0 w 349"/>
                <a:gd name="T7" fmla="*/ 36 h 248"/>
                <a:gd name="T8" fmla="*/ 36 w 349"/>
                <a:gd name="T9" fmla="*/ 0 h 248"/>
                <a:gd name="T10" fmla="*/ 312 w 349"/>
                <a:gd name="T11" fmla="*/ 0 h 248"/>
                <a:gd name="T12" fmla="*/ 349 w 349"/>
                <a:gd name="T13" fmla="*/ 36 h 248"/>
                <a:gd name="T14" fmla="*/ 349 w 349"/>
                <a:gd name="T15" fmla="*/ 212 h 248"/>
                <a:gd name="T16" fmla="*/ 313 w 349"/>
                <a:gd name="T17" fmla="*/ 248 h 248"/>
                <a:gd name="T18" fmla="*/ 175 w 349"/>
                <a:gd name="T19" fmla="*/ 248 h 248"/>
                <a:gd name="T20" fmla="*/ 288 w 349"/>
                <a:gd name="T21" fmla="*/ 61 h 248"/>
                <a:gd name="T22" fmla="*/ 61 w 349"/>
                <a:gd name="T23" fmla="*/ 61 h 248"/>
                <a:gd name="T24" fmla="*/ 61 w 349"/>
                <a:gd name="T25" fmla="*/ 186 h 248"/>
                <a:gd name="T26" fmla="*/ 288 w 349"/>
                <a:gd name="T27" fmla="*/ 186 h 248"/>
                <a:gd name="T28" fmla="*/ 288 w 349"/>
                <a:gd name="T29" fmla="*/ 6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9" h="248">
                  <a:moveTo>
                    <a:pt x="175" y="248"/>
                  </a:moveTo>
                  <a:cubicBezTo>
                    <a:pt x="129" y="248"/>
                    <a:pt x="83" y="248"/>
                    <a:pt x="37" y="248"/>
                  </a:cubicBezTo>
                  <a:cubicBezTo>
                    <a:pt x="10" y="248"/>
                    <a:pt x="0" y="238"/>
                    <a:pt x="0" y="210"/>
                  </a:cubicBezTo>
                  <a:cubicBezTo>
                    <a:pt x="0" y="152"/>
                    <a:pt x="0" y="94"/>
                    <a:pt x="0" y="36"/>
                  </a:cubicBezTo>
                  <a:cubicBezTo>
                    <a:pt x="0" y="10"/>
                    <a:pt x="10" y="0"/>
                    <a:pt x="36" y="0"/>
                  </a:cubicBezTo>
                  <a:cubicBezTo>
                    <a:pt x="128" y="0"/>
                    <a:pt x="220" y="0"/>
                    <a:pt x="312" y="0"/>
                  </a:cubicBezTo>
                  <a:cubicBezTo>
                    <a:pt x="338" y="0"/>
                    <a:pt x="349" y="11"/>
                    <a:pt x="349" y="36"/>
                  </a:cubicBezTo>
                  <a:cubicBezTo>
                    <a:pt x="349" y="95"/>
                    <a:pt x="349" y="153"/>
                    <a:pt x="349" y="212"/>
                  </a:cubicBezTo>
                  <a:cubicBezTo>
                    <a:pt x="349" y="237"/>
                    <a:pt x="338" y="248"/>
                    <a:pt x="313" y="248"/>
                  </a:cubicBezTo>
                  <a:cubicBezTo>
                    <a:pt x="267" y="248"/>
                    <a:pt x="221" y="248"/>
                    <a:pt x="175" y="248"/>
                  </a:cubicBezTo>
                  <a:close/>
                  <a:moveTo>
                    <a:pt x="288" y="61"/>
                  </a:moveTo>
                  <a:cubicBezTo>
                    <a:pt x="212" y="61"/>
                    <a:pt x="137" y="61"/>
                    <a:pt x="61" y="61"/>
                  </a:cubicBezTo>
                  <a:cubicBezTo>
                    <a:pt x="61" y="103"/>
                    <a:pt x="61" y="145"/>
                    <a:pt x="61" y="186"/>
                  </a:cubicBezTo>
                  <a:cubicBezTo>
                    <a:pt x="137" y="186"/>
                    <a:pt x="213" y="186"/>
                    <a:pt x="288" y="186"/>
                  </a:cubicBezTo>
                  <a:cubicBezTo>
                    <a:pt x="288" y="144"/>
                    <a:pt x="288" y="103"/>
                    <a:pt x="28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1" name="Oval 160">
            <a:extLst>
              <a:ext uri="{FF2B5EF4-FFF2-40B4-BE49-F238E27FC236}">
                <a16:creationId xmlns:a16="http://schemas.microsoft.com/office/drawing/2014/main" id="{8548EE62-A151-75BC-A7FA-962D2F96D039}"/>
              </a:ext>
            </a:extLst>
          </p:cNvPr>
          <p:cNvSpPr/>
          <p:nvPr/>
        </p:nvSpPr>
        <p:spPr>
          <a:xfrm>
            <a:off x="84633" y="1228913"/>
            <a:ext cx="700390" cy="700390"/>
          </a:xfrm>
          <a:prstGeom prst="ellipse">
            <a:avLst/>
          </a:prstGeom>
          <a:noFill/>
          <a:ln w="19050">
            <a:solidFill>
              <a:srgbClr val="F47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E4597A72-3C40-95B4-63CA-54C6DE71AAE8}"/>
              </a:ext>
            </a:extLst>
          </p:cNvPr>
          <p:cNvSpPr/>
          <p:nvPr/>
        </p:nvSpPr>
        <p:spPr>
          <a:xfrm>
            <a:off x="944740" y="1427143"/>
            <a:ext cx="1583231" cy="31673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"/>
                <a:ea typeface="Calibri"/>
                <a:cs typeface="+mn-cs"/>
                <a:sym typeface="Calibri"/>
              </a:rPr>
              <a:t>Clubs &amp; Associations</a:t>
            </a:r>
          </a:p>
        </p:txBody>
      </p:sp>
      <p:sp>
        <p:nvSpPr>
          <p:cNvPr id="163" name="Freeform 5">
            <a:extLst>
              <a:ext uri="{FF2B5EF4-FFF2-40B4-BE49-F238E27FC236}">
                <a16:creationId xmlns:a16="http://schemas.microsoft.com/office/drawing/2014/main" id="{20822198-92A3-F5B1-5CA5-8B190A00FA5B}"/>
              </a:ext>
            </a:extLst>
          </p:cNvPr>
          <p:cNvSpPr>
            <a:spLocks noEditPoints="1"/>
          </p:cNvSpPr>
          <p:nvPr/>
        </p:nvSpPr>
        <p:spPr bwMode="auto">
          <a:xfrm>
            <a:off x="244350" y="1359876"/>
            <a:ext cx="374100" cy="386223"/>
          </a:xfrm>
          <a:custGeom>
            <a:avLst/>
            <a:gdLst>
              <a:gd name="T0" fmla="*/ 745 w 1467"/>
              <a:gd name="T1" fmla="*/ 0 h 1526"/>
              <a:gd name="T2" fmla="*/ 782 w 1467"/>
              <a:gd name="T3" fmla="*/ 28 h 1526"/>
              <a:gd name="T4" fmla="*/ 1439 w 1467"/>
              <a:gd name="T5" fmla="*/ 662 h 1526"/>
              <a:gd name="T6" fmla="*/ 1453 w 1467"/>
              <a:gd name="T7" fmla="*/ 676 h 1526"/>
              <a:gd name="T8" fmla="*/ 1458 w 1467"/>
              <a:gd name="T9" fmla="*/ 728 h 1526"/>
              <a:gd name="T10" fmla="*/ 1417 w 1467"/>
              <a:gd name="T11" fmla="*/ 757 h 1526"/>
              <a:gd name="T12" fmla="*/ 1342 w 1467"/>
              <a:gd name="T13" fmla="*/ 758 h 1526"/>
              <a:gd name="T14" fmla="*/ 1323 w 1467"/>
              <a:gd name="T15" fmla="*/ 758 h 1526"/>
              <a:gd name="T16" fmla="*/ 1322 w 1467"/>
              <a:gd name="T17" fmla="*/ 778 h 1526"/>
              <a:gd name="T18" fmla="*/ 1322 w 1467"/>
              <a:gd name="T19" fmla="*/ 1461 h 1526"/>
              <a:gd name="T20" fmla="*/ 1281 w 1467"/>
              <a:gd name="T21" fmla="*/ 1526 h 1526"/>
              <a:gd name="T22" fmla="*/ 900 w 1467"/>
              <a:gd name="T23" fmla="*/ 1526 h 1526"/>
              <a:gd name="T24" fmla="*/ 861 w 1467"/>
              <a:gd name="T25" fmla="*/ 1460 h 1526"/>
              <a:gd name="T26" fmla="*/ 861 w 1467"/>
              <a:gd name="T27" fmla="*/ 1083 h 1526"/>
              <a:gd name="T28" fmla="*/ 861 w 1467"/>
              <a:gd name="T29" fmla="*/ 1066 h 1526"/>
              <a:gd name="T30" fmla="*/ 605 w 1467"/>
              <a:gd name="T31" fmla="*/ 1066 h 1526"/>
              <a:gd name="T32" fmla="*/ 605 w 1467"/>
              <a:gd name="T33" fmla="*/ 1085 h 1526"/>
              <a:gd name="T34" fmla="*/ 605 w 1467"/>
              <a:gd name="T35" fmla="*/ 1460 h 1526"/>
              <a:gd name="T36" fmla="*/ 566 w 1467"/>
              <a:gd name="T37" fmla="*/ 1526 h 1526"/>
              <a:gd name="T38" fmla="*/ 185 w 1467"/>
              <a:gd name="T39" fmla="*/ 1526 h 1526"/>
              <a:gd name="T40" fmla="*/ 144 w 1467"/>
              <a:gd name="T41" fmla="*/ 1461 h 1526"/>
              <a:gd name="T42" fmla="*/ 144 w 1467"/>
              <a:gd name="T43" fmla="*/ 779 h 1526"/>
              <a:gd name="T44" fmla="*/ 144 w 1467"/>
              <a:gd name="T45" fmla="*/ 758 h 1526"/>
              <a:gd name="T46" fmla="*/ 127 w 1467"/>
              <a:gd name="T47" fmla="*/ 758 h 1526"/>
              <a:gd name="T48" fmla="*/ 49 w 1467"/>
              <a:gd name="T49" fmla="*/ 757 h 1526"/>
              <a:gd name="T50" fmla="*/ 8 w 1467"/>
              <a:gd name="T51" fmla="*/ 728 h 1526"/>
              <a:gd name="T52" fmla="*/ 13 w 1467"/>
              <a:gd name="T53" fmla="*/ 677 h 1526"/>
              <a:gd name="T54" fmla="*/ 25 w 1467"/>
              <a:gd name="T55" fmla="*/ 664 h 1526"/>
              <a:gd name="T56" fmla="*/ 690 w 1467"/>
              <a:gd name="T57" fmla="*/ 22 h 1526"/>
              <a:gd name="T58" fmla="*/ 721 w 1467"/>
              <a:gd name="T59" fmla="*/ 0 h 1526"/>
              <a:gd name="T60" fmla="*/ 745 w 1467"/>
              <a:gd name="T61" fmla="*/ 0 h 1526"/>
              <a:gd name="T62" fmla="*/ 1412 w 1467"/>
              <a:gd name="T63" fmla="*/ 707 h 1526"/>
              <a:gd name="T64" fmla="*/ 733 w 1467"/>
              <a:gd name="T65" fmla="*/ 51 h 1526"/>
              <a:gd name="T66" fmla="*/ 54 w 1467"/>
              <a:gd name="T67" fmla="*/ 707 h 1526"/>
              <a:gd name="T68" fmla="*/ 141 w 1467"/>
              <a:gd name="T69" fmla="*/ 707 h 1526"/>
              <a:gd name="T70" fmla="*/ 195 w 1467"/>
              <a:gd name="T71" fmla="*/ 758 h 1526"/>
              <a:gd name="T72" fmla="*/ 196 w 1467"/>
              <a:gd name="T73" fmla="*/ 774 h 1526"/>
              <a:gd name="T74" fmla="*/ 196 w 1467"/>
              <a:gd name="T75" fmla="*/ 1455 h 1526"/>
              <a:gd name="T76" fmla="*/ 196 w 1467"/>
              <a:gd name="T77" fmla="*/ 1474 h 1526"/>
              <a:gd name="T78" fmla="*/ 554 w 1467"/>
              <a:gd name="T79" fmla="*/ 1474 h 1526"/>
              <a:gd name="T80" fmla="*/ 554 w 1467"/>
              <a:gd name="T81" fmla="*/ 1455 h 1526"/>
              <a:gd name="T82" fmla="*/ 554 w 1467"/>
              <a:gd name="T83" fmla="*/ 1075 h 1526"/>
              <a:gd name="T84" fmla="*/ 615 w 1467"/>
              <a:gd name="T85" fmla="*/ 1014 h 1526"/>
              <a:gd name="T86" fmla="*/ 850 w 1467"/>
              <a:gd name="T87" fmla="*/ 1014 h 1526"/>
              <a:gd name="T88" fmla="*/ 912 w 1467"/>
              <a:gd name="T89" fmla="*/ 1076 h 1526"/>
              <a:gd name="T90" fmla="*/ 912 w 1467"/>
              <a:gd name="T91" fmla="*/ 1457 h 1526"/>
              <a:gd name="T92" fmla="*/ 912 w 1467"/>
              <a:gd name="T93" fmla="*/ 1474 h 1526"/>
              <a:gd name="T94" fmla="*/ 1270 w 1467"/>
              <a:gd name="T95" fmla="*/ 1474 h 1526"/>
              <a:gd name="T96" fmla="*/ 1270 w 1467"/>
              <a:gd name="T97" fmla="*/ 1455 h 1526"/>
              <a:gd name="T98" fmla="*/ 1270 w 1467"/>
              <a:gd name="T99" fmla="*/ 772 h 1526"/>
              <a:gd name="T100" fmla="*/ 1336 w 1467"/>
              <a:gd name="T101" fmla="*/ 707 h 1526"/>
              <a:gd name="T102" fmla="*/ 1412 w 1467"/>
              <a:gd name="T103" fmla="*/ 707 h 1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67" h="1526">
                <a:moveTo>
                  <a:pt x="745" y="0"/>
                </a:moveTo>
                <a:cubicBezTo>
                  <a:pt x="758" y="9"/>
                  <a:pt x="771" y="17"/>
                  <a:pt x="782" y="28"/>
                </a:cubicBezTo>
                <a:cubicBezTo>
                  <a:pt x="1002" y="239"/>
                  <a:pt x="1220" y="451"/>
                  <a:pt x="1439" y="662"/>
                </a:cubicBezTo>
                <a:cubicBezTo>
                  <a:pt x="1444" y="667"/>
                  <a:pt x="1449" y="671"/>
                  <a:pt x="1453" y="676"/>
                </a:cubicBezTo>
                <a:cubicBezTo>
                  <a:pt x="1464" y="692"/>
                  <a:pt x="1467" y="710"/>
                  <a:pt x="1458" y="728"/>
                </a:cubicBezTo>
                <a:cubicBezTo>
                  <a:pt x="1450" y="746"/>
                  <a:pt x="1436" y="756"/>
                  <a:pt x="1417" y="757"/>
                </a:cubicBezTo>
                <a:cubicBezTo>
                  <a:pt x="1392" y="758"/>
                  <a:pt x="1367" y="758"/>
                  <a:pt x="1342" y="758"/>
                </a:cubicBezTo>
                <a:cubicBezTo>
                  <a:pt x="1336" y="758"/>
                  <a:pt x="1330" y="758"/>
                  <a:pt x="1323" y="758"/>
                </a:cubicBezTo>
                <a:cubicBezTo>
                  <a:pt x="1323" y="765"/>
                  <a:pt x="1322" y="772"/>
                  <a:pt x="1322" y="778"/>
                </a:cubicBezTo>
                <a:cubicBezTo>
                  <a:pt x="1322" y="1006"/>
                  <a:pt x="1322" y="1233"/>
                  <a:pt x="1322" y="1461"/>
                </a:cubicBezTo>
                <a:cubicBezTo>
                  <a:pt x="1322" y="1493"/>
                  <a:pt x="1312" y="1515"/>
                  <a:pt x="1281" y="1526"/>
                </a:cubicBezTo>
                <a:cubicBezTo>
                  <a:pt x="1154" y="1526"/>
                  <a:pt x="1027" y="1526"/>
                  <a:pt x="900" y="1526"/>
                </a:cubicBezTo>
                <a:cubicBezTo>
                  <a:pt x="870" y="1514"/>
                  <a:pt x="860" y="1492"/>
                  <a:pt x="861" y="1460"/>
                </a:cubicBezTo>
                <a:cubicBezTo>
                  <a:pt x="862" y="1335"/>
                  <a:pt x="861" y="1209"/>
                  <a:pt x="861" y="1083"/>
                </a:cubicBezTo>
                <a:cubicBezTo>
                  <a:pt x="861" y="1078"/>
                  <a:pt x="861" y="1072"/>
                  <a:pt x="861" y="1066"/>
                </a:cubicBezTo>
                <a:cubicBezTo>
                  <a:pt x="775" y="1066"/>
                  <a:pt x="690" y="1066"/>
                  <a:pt x="605" y="1066"/>
                </a:cubicBezTo>
                <a:cubicBezTo>
                  <a:pt x="605" y="1073"/>
                  <a:pt x="605" y="1079"/>
                  <a:pt x="605" y="1085"/>
                </a:cubicBezTo>
                <a:cubicBezTo>
                  <a:pt x="605" y="1210"/>
                  <a:pt x="604" y="1335"/>
                  <a:pt x="605" y="1460"/>
                </a:cubicBezTo>
                <a:cubicBezTo>
                  <a:pt x="606" y="1492"/>
                  <a:pt x="596" y="1514"/>
                  <a:pt x="566" y="1526"/>
                </a:cubicBezTo>
                <a:cubicBezTo>
                  <a:pt x="439" y="1526"/>
                  <a:pt x="312" y="1526"/>
                  <a:pt x="185" y="1526"/>
                </a:cubicBezTo>
                <a:cubicBezTo>
                  <a:pt x="154" y="1515"/>
                  <a:pt x="144" y="1493"/>
                  <a:pt x="144" y="1461"/>
                </a:cubicBezTo>
                <a:cubicBezTo>
                  <a:pt x="144" y="1234"/>
                  <a:pt x="144" y="1007"/>
                  <a:pt x="144" y="779"/>
                </a:cubicBezTo>
                <a:cubicBezTo>
                  <a:pt x="144" y="773"/>
                  <a:pt x="144" y="766"/>
                  <a:pt x="144" y="758"/>
                </a:cubicBezTo>
                <a:cubicBezTo>
                  <a:pt x="137" y="758"/>
                  <a:pt x="132" y="758"/>
                  <a:pt x="127" y="758"/>
                </a:cubicBezTo>
                <a:cubicBezTo>
                  <a:pt x="101" y="758"/>
                  <a:pt x="75" y="758"/>
                  <a:pt x="49" y="757"/>
                </a:cubicBezTo>
                <a:cubicBezTo>
                  <a:pt x="30" y="756"/>
                  <a:pt x="16" y="746"/>
                  <a:pt x="8" y="728"/>
                </a:cubicBezTo>
                <a:cubicBezTo>
                  <a:pt x="0" y="710"/>
                  <a:pt x="2" y="693"/>
                  <a:pt x="13" y="677"/>
                </a:cubicBezTo>
                <a:cubicBezTo>
                  <a:pt x="16" y="673"/>
                  <a:pt x="20" y="668"/>
                  <a:pt x="25" y="664"/>
                </a:cubicBezTo>
                <a:cubicBezTo>
                  <a:pt x="246" y="450"/>
                  <a:pt x="468" y="236"/>
                  <a:pt x="690" y="22"/>
                </a:cubicBezTo>
                <a:cubicBezTo>
                  <a:pt x="699" y="13"/>
                  <a:pt x="711" y="7"/>
                  <a:pt x="721" y="0"/>
                </a:cubicBezTo>
                <a:cubicBezTo>
                  <a:pt x="729" y="0"/>
                  <a:pt x="737" y="0"/>
                  <a:pt x="745" y="0"/>
                </a:cubicBezTo>
                <a:close/>
                <a:moveTo>
                  <a:pt x="1412" y="707"/>
                </a:moveTo>
                <a:cubicBezTo>
                  <a:pt x="1184" y="486"/>
                  <a:pt x="959" y="269"/>
                  <a:pt x="733" y="51"/>
                </a:cubicBezTo>
                <a:cubicBezTo>
                  <a:pt x="507" y="270"/>
                  <a:pt x="282" y="487"/>
                  <a:pt x="54" y="707"/>
                </a:cubicBezTo>
                <a:cubicBezTo>
                  <a:pt x="86" y="707"/>
                  <a:pt x="114" y="706"/>
                  <a:pt x="141" y="707"/>
                </a:cubicBezTo>
                <a:cubicBezTo>
                  <a:pt x="173" y="707"/>
                  <a:pt x="193" y="726"/>
                  <a:pt x="195" y="758"/>
                </a:cubicBezTo>
                <a:cubicBezTo>
                  <a:pt x="196" y="763"/>
                  <a:pt x="196" y="769"/>
                  <a:pt x="196" y="774"/>
                </a:cubicBezTo>
                <a:cubicBezTo>
                  <a:pt x="196" y="1001"/>
                  <a:pt x="196" y="1228"/>
                  <a:pt x="196" y="1455"/>
                </a:cubicBezTo>
                <a:cubicBezTo>
                  <a:pt x="196" y="1462"/>
                  <a:pt x="196" y="1468"/>
                  <a:pt x="196" y="1474"/>
                </a:cubicBezTo>
                <a:cubicBezTo>
                  <a:pt x="316" y="1474"/>
                  <a:pt x="435" y="1474"/>
                  <a:pt x="554" y="1474"/>
                </a:cubicBezTo>
                <a:cubicBezTo>
                  <a:pt x="554" y="1467"/>
                  <a:pt x="554" y="1461"/>
                  <a:pt x="554" y="1455"/>
                </a:cubicBezTo>
                <a:cubicBezTo>
                  <a:pt x="554" y="1328"/>
                  <a:pt x="554" y="1202"/>
                  <a:pt x="554" y="1075"/>
                </a:cubicBezTo>
                <a:cubicBezTo>
                  <a:pt x="554" y="1033"/>
                  <a:pt x="573" y="1014"/>
                  <a:pt x="615" y="1014"/>
                </a:cubicBezTo>
                <a:cubicBezTo>
                  <a:pt x="693" y="1014"/>
                  <a:pt x="772" y="1014"/>
                  <a:pt x="850" y="1014"/>
                </a:cubicBezTo>
                <a:cubicBezTo>
                  <a:pt x="893" y="1014"/>
                  <a:pt x="912" y="1033"/>
                  <a:pt x="912" y="1076"/>
                </a:cubicBezTo>
                <a:cubicBezTo>
                  <a:pt x="912" y="1203"/>
                  <a:pt x="912" y="1330"/>
                  <a:pt x="912" y="1457"/>
                </a:cubicBezTo>
                <a:cubicBezTo>
                  <a:pt x="912" y="1463"/>
                  <a:pt x="912" y="1469"/>
                  <a:pt x="912" y="1474"/>
                </a:cubicBezTo>
                <a:cubicBezTo>
                  <a:pt x="1033" y="1474"/>
                  <a:pt x="1151" y="1474"/>
                  <a:pt x="1270" y="1474"/>
                </a:cubicBezTo>
                <a:cubicBezTo>
                  <a:pt x="1270" y="1467"/>
                  <a:pt x="1270" y="1461"/>
                  <a:pt x="1270" y="1455"/>
                </a:cubicBezTo>
                <a:cubicBezTo>
                  <a:pt x="1270" y="1227"/>
                  <a:pt x="1270" y="1000"/>
                  <a:pt x="1270" y="772"/>
                </a:cubicBezTo>
                <a:cubicBezTo>
                  <a:pt x="1270" y="725"/>
                  <a:pt x="1289" y="707"/>
                  <a:pt x="1336" y="707"/>
                </a:cubicBezTo>
                <a:cubicBezTo>
                  <a:pt x="1360" y="707"/>
                  <a:pt x="1384" y="707"/>
                  <a:pt x="1412" y="707"/>
                </a:cubicBezTo>
                <a:close/>
              </a:path>
            </a:pathLst>
          </a:custGeom>
          <a:solidFill>
            <a:srgbClr val="F47920"/>
          </a:solidFill>
          <a:ln w="317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827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B733F-81B5-8A82-DC17-1248AC7BD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3927" y="2880544"/>
            <a:ext cx="4876800" cy="1096912"/>
          </a:xfrm>
        </p:spPr>
        <p:txBody>
          <a:bodyPr>
            <a:noAutofit/>
          </a:bodyPr>
          <a:lstStyle/>
          <a:p>
            <a:r>
              <a:rPr lang="en-IN" sz="4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23174B-021D-7BC1-B6B1-2A421A0146BD}"/>
              </a:ext>
            </a:extLst>
          </p:cNvPr>
          <p:cNvCxnSpPr>
            <a:cxnSpLocks/>
          </p:cNvCxnSpPr>
          <p:nvPr/>
        </p:nvCxnSpPr>
        <p:spPr>
          <a:xfrm>
            <a:off x="5456583" y="3311371"/>
            <a:ext cx="0" cy="66608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938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99D0E38-BA4D-A27A-1630-EFE38D1A7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045" y="323471"/>
            <a:ext cx="10665464" cy="687767"/>
          </a:xfrm>
        </p:spPr>
        <p:txBody>
          <a:bodyPr anchor="ctr">
            <a:noAutofit/>
          </a:bodyPr>
          <a:lstStyle/>
          <a:p>
            <a:pPr algn="l" defTabSz="1219170">
              <a:buClr>
                <a:srgbClr val="000000"/>
              </a:buClr>
              <a:buSzPts val="1100"/>
            </a:pPr>
            <a:r>
              <a:rPr lang="en-IN" sz="2400" kern="0" dirty="0">
                <a:solidFill>
                  <a:srgbClr val="2F5597"/>
                </a:solidFill>
                <a:latin typeface="Arial"/>
                <a:cs typeface="Arial"/>
                <a:sym typeface="Arial"/>
              </a:rPr>
              <a:t>Introduction – BBPS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178666-C726-0C87-C8B2-FD3AD4962F02}"/>
              </a:ext>
            </a:extLst>
          </p:cNvPr>
          <p:cNvCxnSpPr>
            <a:cxnSpLocks/>
          </p:cNvCxnSpPr>
          <p:nvPr/>
        </p:nvCxnSpPr>
        <p:spPr>
          <a:xfrm>
            <a:off x="1238664" y="355317"/>
            <a:ext cx="0" cy="60250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object 17">
            <a:extLst>
              <a:ext uri="{FF2B5EF4-FFF2-40B4-BE49-F238E27FC236}">
                <a16:creationId xmlns:a16="http://schemas.microsoft.com/office/drawing/2014/main" id="{444272BD-DCB9-2188-D69D-5BD27A22E358}"/>
              </a:ext>
            </a:extLst>
          </p:cNvPr>
          <p:cNvSpPr txBox="1"/>
          <p:nvPr/>
        </p:nvSpPr>
        <p:spPr>
          <a:xfrm>
            <a:off x="1082542" y="4275275"/>
            <a:ext cx="259968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Conceptualized by Reserve Bank of India</a:t>
            </a:r>
          </a:p>
        </p:txBody>
      </p:sp>
      <p:sp>
        <p:nvSpPr>
          <p:cNvPr id="3" name="object 17">
            <a:extLst>
              <a:ext uri="{FF2B5EF4-FFF2-40B4-BE49-F238E27FC236}">
                <a16:creationId xmlns:a16="http://schemas.microsoft.com/office/drawing/2014/main" id="{20AFC1AE-3658-B076-F40F-DAD0AEFB3AE3}"/>
              </a:ext>
            </a:extLst>
          </p:cNvPr>
          <p:cNvSpPr txBox="1"/>
          <p:nvPr/>
        </p:nvSpPr>
        <p:spPr>
          <a:xfrm>
            <a:off x="4909243" y="4275275"/>
            <a:ext cx="259968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Launched in the </a:t>
            </a:r>
            <a:br>
              <a:rPr kumimoji="0" lang="en-US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year 2017</a:t>
            </a:r>
          </a:p>
        </p:txBody>
      </p:sp>
      <p:sp>
        <p:nvSpPr>
          <p:cNvPr id="4" name="object 17">
            <a:extLst>
              <a:ext uri="{FF2B5EF4-FFF2-40B4-BE49-F238E27FC236}">
                <a16:creationId xmlns:a16="http://schemas.microsoft.com/office/drawing/2014/main" id="{8716BE30-445C-5C9B-9592-82CE63B6B0B7}"/>
              </a:ext>
            </a:extLst>
          </p:cNvPr>
          <p:cNvSpPr txBox="1"/>
          <p:nvPr/>
        </p:nvSpPr>
        <p:spPr>
          <a:xfrm>
            <a:off x="8735944" y="4275275"/>
            <a:ext cx="259968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Offers a bill payment platform which is: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814CD4-9670-B0F0-B6E5-3F7063AE2140}"/>
              </a:ext>
            </a:extLst>
          </p:cNvPr>
          <p:cNvGrpSpPr/>
          <p:nvPr/>
        </p:nvGrpSpPr>
        <p:grpSpPr>
          <a:xfrm>
            <a:off x="4511846" y="1878669"/>
            <a:ext cx="3439672" cy="1963082"/>
            <a:chOff x="4337675" y="1878669"/>
            <a:chExt cx="3439672" cy="196308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2E122A0-32F3-8546-087E-F29C8B59FCD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337675" y="1909763"/>
              <a:ext cx="3421063" cy="1922462"/>
              <a:chOff x="316" y="1203"/>
              <a:chExt cx="2155" cy="1211"/>
            </a:xfrm>
          </p:grpSpPr>
          <p:sp>
            <p:nvSpPr>
              <p:cNvPr id="9" name="AutoShape 4">
                <a:extLst>
                  <a:ext uri="{FF2B5EF4-FFF2-40B4-BE49-F238E27FC236}">
                    <a16:creationId xmlns:a16="http://schemas.microsoft.com/office/drawing/2014/main" id="{415B1AA9-ADD5-81A0-CEF5-26C493260272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16" y="1203"/>
                <a:ext cx="2155" cy="1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09B6FB84-78DA-28E4-4E0E-3EEDFCD17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" y="1002"/>
                <a:ext cx="2372" cy="1412"/>
              </a:xfrm>
              <a:custGeom>
                <a:avLst/>
                <a:gdLst>
                  <a:gd name="T0" fmla="*/ 825 w 10722"/>
                  <a:gd name="T1" fmla="*/ 6385 h 6387"/>
                  <a:gd name="T2" fmla="*/ 990 w 10722"/>
                  <a:gd name="T3" fmla="*/ 3729 h 6387"/>
                  <a:gd name="T4" fmla="*/ 5306 w 10722"/>
                  <a:gd name="T5" fmla="*/ 1700 h 6387"/>
                  <a:gd name="T6" fmla="*/ 9731 w 10722"/>
                  <a:gd name="T7" fmla="*/ 3810 h 6387"/>
                  <a:gd name="T8" fmla="*/ 10051 w 10722"/>
                  <a:gd name="T9" fmla="*/ 6387 h 6387"/>
                  <a:gd name="T10" fmla="*/ 825 w 10722"/>
                  <a:gd name="T11" fmla="*/ 6385 h 6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22" h="6387">
                    <a:moveTo>
                      <a:pt x="825" y="6385"/>
                    </a:moveTo>
                    <a:cubicBezTo>
                      <a:pt x="825" y="6385"/>
                      <a:pt x="0" y="5106"/>
                      <a:pt x="990" y="3729"/>
                    </a:cubicBezTo>
                    <a:cubicBezTo>
                      <a:pt x="2517" y="1605"/>
                      <a:pt x="4525" y="2947"/>
                      <a:pt x="5306" y="1700"/>
                    </a:cubicBezTo>
                    <a:cubicBezTo>
                      <a:pt x="6372" y="0"/>
                      <a:pt x="10404" y="1195"/>
                      <a:pt x="9731" y="3810"/>
                    </a:cubicBezTo>
                    <a:cubicBezTo>
                      <a:pt x="9405" y="5076"/>
                      <a:pt x="10722" y="5122"/>
                      <a:pt x="10051" y="6387"/>
                    </a:cubicBezTo>
                    <a:lnTo>
                      <a:pt x="825" y="638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7" name="Picture 238">
              <a:extLst>
                <a:ext uri="{FF2B5EF4-FFF2-40B4-BE49-F238E27FC236}">
                  <a16:creationId xmlns:a16="http://schemas.microsoft.com/office/drawing/2014/main" id="{C3D295E4-EC01-FCC3-9F6F-F92133B1C6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0296" y="1878669"/>
              <a:ext cx="2991408" cy="1963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E081B0B-5BBC-AB82-2B83-96E7EA737FB8}"/>
                </a:ext>
              </a:extLst>
            </p:cNvPr>
            <p:cNvCxnSpPr/>
            <p:nvPr/>
          </p:nvCxnSpPr>
          <p:spPr>
            <a:xfrm>
              <a:off x="4356284" y="3832225"/>
              <a:ext cx="342106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1C75B3A-494D-5ED1-9D51-1ECC74013DD9}"/>
              </a:ext>
            </a:extLst>
          </p:cNvPr>
          <p:cNvGrpSpPr/>
          <p:nvPr/>
        </p:nvGrpSpPr>
        <p:grpSpPr>
          <a:xfrm>
            <a:off x="499609" y="1590675"/>
            <a:ext cx="3765551" cy="2438211"/>
            <a:chOff x="325438" y="1590675"/>
            <a:chExt cx="3765551" cy="243821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8364FAA-DEF9-B69D-D325-D197AC906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38" y="1590675"/>
              <a:ext cx="3765551" cy="2241549"/>
            </a:xfrm>
            <a:custGeom>
              <a:avLst/>
              <a:gdLst>
                <a:gd name="T0" fmla="*/ 825 w 10722"/>
                <a:gd name="T1" fmla="*/ 6385 h 6387"/>
                <a:gd name="T2" fmla="*/ 990 w 10722"/>
                <a:gd name="T3" fmla="*/ 3729 h 6387"/>
                <a:gd name="T4" fmla="*/ 5306 w 10722"/>
                <a:gd name="T5" fmla="*/ 1700 h 6387"/>
                <a:gd name="T6" fmla="*/ 9731 w 10722"/>
                <a:gd name="T7" fmla="*/ 3810 h 6387"/>
                <a:gd name="T8" fmla="*/ 10051 w 10722"/>
                <a:gd name="T9" fmla="*/ 6387 h 6387"/>
                <a:gd name="T10" fmla="*/ 825 w 10722"/>
                <a:gd name="T11" fmla="*/ 6385 h 6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22" h="6387">
                  <a:moveTo>
                    <a:pt x="825" y="6385"/>
                  </a:moveTo>
                  <a:cubicBezTo>
                    <a:pt x="825" y="6385"/>
                    <a:pt x="0" y="5106"/>
                    <a:pt x="990" y="3729"/>
                  </a:cubicBezTo>
                  <a:cubicBezTo>
                    <a:pt x="2517" y="1605"/>
                    <a:pt x="4525" y="2947"/>
                    <a:pt x="5306" y="1700"/>
                  </a:cubicBezTo>
                  <a:cubicBezTo>
                    <a:pt x="6372" y="0"/>
                    <a:pt x="10404" y="1195"/>
                    <a:pt x="9731" y="3810"/>
                  </a:cubicBezTo>
                  <a:cubicBezTo>
                    <a:pt x="9405" y="5076"/>
                    <a:pt x="10722" y="5122"/>
                    <a:pt x="10051" y="6387"/>
                  </a:cubicBezTo>
                  <a:lnTo>
                    <a:pt x="825" y="638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37946AB-2159-E99A-67DC-5875DE87CCE0}"/>
                </a:ext>
              </a:extLst>
            </p:cNvPr>
            <p:cNvCxnSpPr/>
            <p:nvPr/>
          </p:nvCxnSpPr>
          <p:spPr>
            <a:xfrm>
              <a:off x="521106" y="3832225"/>
              <a:ext cx="342106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9">
              <a:extLst>
                <a:ext uri="{FF2B5EF4-FFF2-40B4-BE49-F238E27FC236}">
                  <a16:creationId xmlns:a16="http://schemas.microsoft.com/office/drawing/2014/main" id="{6352820B-15D2-7215-7989-AF9039F8A7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321" y="1996012"/>
              <a:ext cx="2363719" cy="2032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F44B8FE-8385-A41E-6B48-48BC2F2798FE}"/>
              </a:ext>
            </a:extLst>
          </p:cNvPr>
          <p:cNvGrpSpPr/>
          <p:nvPr/>
        </p:nvGrpSpPr>
        <p:grpSpPr>
          <a:xfrm>
            <a:off x="8687923" y="4943646"/>
            <a:ext cx="2695726" cy="521297"/>
            <a:chOff x="8714820" y="4865825"/>
            <a:chExt cx="2695726" cy="521297"/>
          </a:xfrm>
        </p:grpSpPr>
        <p:sp>
          <p:nvSpPr>
            <p:cNvPr id="18" name="object 17">
              <a:extLst>
                <a:ext uri="{FF2B5EF4-FFF2-40B4-BE49-F238E27FC236}">
                  <a16:creationId xmlns:a16="http://schemas.microsoft.com/office/drawing/2014/main" id="{A4F95BD9-E406-E2D7-ABD7-A196D733F993}"/>
                </a:ext>
              </a:extLst>
            </p:cNvPr>
            <p:cNvSpPr txBox="1"/>
            <p:nvPr/>
          </p:nvSpPr>
          <p:spPr>
            <a:xfrm>
              <a:off x="8714820" y="4865825"/>
              <a:ext cx="1342957" cy="521297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ED7D3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Interoperable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ED7D3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Standardized</a:t>
              </a:r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061103EA-0E24-EC1B-01DB-4A568C4D15FB}"/>
                </a:ext>
              </a:extLst>
            </p:cNvPr>
            <p:cNvSpPr txBox="1"/>
            <p:nvPr/>
          </p:nvSpPr>
          <p:spPr>
            <a:xfrm>
              <a:off x="10300430" y="4865825"/>
              <a:ext cx="1110116" cy="521297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ED7D3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Regulated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ED7D3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Affordable</a:t>
              </a:r>
            </a:p>
          </p:txBody>
        </p:sp>
      </p:grpSp>
      <p:sp>
        <p:nvSpPr>
          <p:cNvPr id="20" name="Freeform 6">
            <a:extLst>
              <a:ext uri="{FF2B5EF4-FFF2-40B4-BE49-F238E27FC236}">
                <a16:creationId xmlns:a16="http://schemas.microsoft.com/office/drawing/2014/main" id="{A7DE9B96-826A-E555-5F4B-42F2C5A64B05}"/>
              </a:ext>
            </a:extLst>
          </p:cNvPr>
          <p:cNvSpPr>
            <a:spLocks/>
          </p:cNvSpPr>
          <p:nvPr/>
        </p:nvSpPr>
        <p:spPr bwMode="auto">
          <a:xfrm>
            <a:off x="8153011" y="1590675"/>
            <a:ext cx="3765551" cy="2241549"/>
          </a:xfrm>
          <a:custGeom>
            <a:avLst/>
            <a:gdLst>
              <a:gd name="T0" fmla="*/ 825 w 10722"/>
              <a:gd name="T1" fmla="*/ 6385 h 6387"/>
              <a:gd name="T2" fmla="*/ 990 w 10722"/>
              <a:gd name="T3" fmla="*/ 3729 h 6387"/>
              <a:gd name="T4" fmla="*/ 5306 w 10722"/>
              <a:gd name="T5" fmla="*/ 1700 h 6387"/>
              <a:gd name="T6" fmla="*/ 9731 w 10722"/>
              <a:gd name="T7" fmla="*/ 3810 h 6387"/>
              <a:gd name="T8" fmla="*/ 10051 w 10722"/>
              <a:gd name="T9" fmla="*/ 6387 h 6387"/>
              <a:gd name="T10" fmla="*/ 825 w 10722"/>
              <a:gd name="T11" fmla="*/ 6385 h 6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722" h="6387">
                <a:moveTo>
                  <a:pt x="825" y="6385"/>
                </a:moveTo>
                <a:cubicBezTo>
                  <a:pt x="825" y="6385"/>
                  <a:pt x="0" y="5106"/>
                  <a:pt x="990" y="3729"/>
                </a:cubicBezTo>
                <a:cubicBezTo>
                  <a:pt x="2517" y="1605"/>
                  <a:pt x="4525" y="2947"/>
                  <a:pt x="5306" y="1700"/>
                </a:cubicBezTo>
                <a:cubicBezTo>
                  <a:pt x="6372" y="0"/>
                  <a:pt x="10404" y="1195"/>
                  <a:pt x="9731" y="3810"/>
                </a:cubicBezTo>
                <a:cubicBezTo>
                  <a:pt x="9405" y="5076"/>
                  <a:pt x="10722" y="5122"/>
                  <a:pt x="10051" y="6387"/>
                </a:cubicBezTo>
                <a:lnTo>
                  <a:pt x="825" y="638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06FF86C-C873-92CB-3CAF-5CB2A9ECEA8F}"/>
              </a:ext>
            </a:extLst>
          </p:cNvPr>
          <p:cNvCxnSpPr/>
          <p:nvPr/>
        </p:nvCxnSpPr>
        <p:spPr>
          <a:xfrm>
            <a:off x="8363357" y="3832225"/>
            <a:ext cx="34210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4">
            <a:extLst>
              <a:ext uri="{FF2B5EF4-FFF2-40B4-BE49-F238E27FC236}">
                <a16:creationId xmlns:a16="http://schemas.microsoft.com/office/drawing/2014/main" id="{D5FD76FF-A1F4-189B-EF2A-51515150052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530771" y="1698625"/>
            <a:ext cx="3022600" cy="2133599"/>
            <a:chOff x="5264" y="1070"/>
            <a:chExt cx="1904" cy="1344"/>
          </a:xfrm>
        </p:grpSpPr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56773D09-9F93-957B-6A4C-AC4D33C4505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64" y="1071"/>
              <a:ext cx="1904" cy="1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4" name="Group 205">
              <a:extLst>
                <a:ext uri="{FF2B5EF4-FFF2-40B4-BE49-F238E27FC236}">
                  <a16:creationId xmlns:a16="http://schemas.microsoft.com/office/drawing/2014/main" id="{5DDB8DDB-86AF-2400-3BC3-4DA8090ED3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03" y="1314"/>
              <a:ext cx="1676" cy="1100"/>
              <a:chOff x="5303" y="1314"/>
              <a:chExt cx="1676" cy="1100"/>
            </a:xfrm>
          </p:grpSpPr>
          <p:sp>
            <p:nvSpPr>
              <p:cNvPr id="380" name="Freeform 5">
                <a:extLst>
                  <a:ext uri="{FF2B5EF4-FFF2-40B4-BE49-F238E27FC236}">
                    <a16:creationId xmlns:a16="http://schemas.microsoft.com/office/drawing/2014/main" id="{D4344323-BE93-E02E-D774-5E009643C9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46" y="1314"/>
                <a:ext cx="333" cy="343"/>
              </a:xfrm>
              <a:custGeom>
                <a:avLst/>
                <a:gdLst>
                  <a:gd name="T0" fmla="*/ 38 w 276"/>
                  <a:gd name="T1" fmla="*/ 147 h 285"/>
                  <a:gd name="T2" fmla="*/ 35 w 276"/>
                  <a:gd name="T3" fmla="*/ 131 h 285"/>
                  <a:gd name="T4" fmla="*/ 55 w 276"/>
                  <a:gd name="T5" fmla="*/ 142 h 285"/>
                  <a:gd name="T6" fmla="*/ 53 w 276"/>
                  <a:gd name="T7" fmla="*/ 126 h 285"/>
                  <a:gd name="T8" fmla="*/ 82 w 276"/>
                  <a:gd name="T9" fmla="*/ 135 h 285"/>
                  <a:gd name="T10" fmla="*/ 80 w 276"/>
                  <a:gd name="T11" fmla="*/ 119 h 285"/>
                  <a:gd name="T12" fmla="*/ 100 w 276"/>
                  <a:gd name="T13" fmla="*/ 131 h 285"/>
                  <a:gd name="T14" fmla="*/ 98 w 276"/>
                  <a:gd name="T15" fmla="*/ 114 h 285"/>
                  <a:gd name="T16" fmla="*/ 118 w 276"/>
                  <a:gd name="T17" fmla="*/ 126 h 285"/>
                  <a:gd name="T18" fmla="*/ 116 w 276"/>
                  <a:gd name="T19" fmla="*/ 110 h 285"/>
                  <a:gd name="T20" fmla="*/ 136 w 276"/>
                  <a:gd name="T21" fmla="*/ 121 h 285"/>
                  <a:gd name="T22" fmla="*/ 133 w 276"/>
                  <a:gd name="T23" fmla="*/ 105 h 285"/>
                  <a:gd name="T24" fmla="*/ 163 w 276"/>
                  <a:gd name="T25" fmla="*/ 114 h 285"/>
                  <a:gd name="T26" fmla="*/ 161 w 276"/>
                  <a:gd name="T27" fmla="*/ 98 h 285"/>
                  <a:gd name="T28" fmla="*/ 181 w 276"/>
                  <a:gd name="T29" fmla="*/ 110 h 285"/>
                  <a:gd name="T30" fmla="*/ 178 w 276"/>
                  <a:gd name="T31" fmla="*/ 93 h 285"/>
                  <a:gd name="T32" fmla="*/ 199 w 276"/>
                  <a:gd name="T33" fmla="*/ 105 h 285"/>
                  <a:gd name="T34" fmla="*/ 196 w 276"/>
                  <a:gd name="T35" fmla="*/ 89 h 285"/>
                  <a:gd name="T36" fmla="*/ 216 w 276"/>
                  <a:gd name="T37" fmla="*/ 100 h 285"/>
                  <a:gd name="T38" fmla="*/ 214 w 276"/>
                  <a:gd name="T39" fmla="*/ 84 h 285"/>
                  <a:gd name="T40" fmla="*/ 139 w 276"/>
                  <a:gd name="T41" fmla="*/ 190 h 285"/>
                  <a:gd name="T42" fmla="*/ 56 w 276"/>
                  <a:gd name="T43" fmla="*/ 227 h 285"/>
                  <a:gd name="T44" fmla="*/ 28 w 276"/>
                  <a:gd name="T45" fmla="*/ 133 h 285"/>
                  <a:gd name="T46" fmla="*/ 45 w 276"/>
                  <a:gd name="T47" fmla="*/ 145 h 285"/>
                  <a:gd name="T48" fmla="*/ 46 w 276"/>
                  <a:gd name="T49" fmla="*/ 136 h 285"/>
                  <a:gd name="T50" fmla="*/ 62 w 276"/>
                  <a:gd name="T51" fmla="*/ 132 h 285"/>
                  <a:gd name="T52" fmla="*/ 77 w 276"/>
                  <a:gd name="T53" fmla="*/ 137 h 285"/>
                  <a:gd name="T54" fmla="*/ 86 w 276"/>
                  <a:gd name="T55" fmla="*/ 118 h 285"/>
                  <a:gd name="T56" fmla="*/ 100 w 276"/>
                  <a:gd name="T57" fmla="*/ 134 h 285"/>
                  <a:gd name="T58" fmla="*/ 98 w 276"/>
                  <a:gd name="T59" fmla="*/ 111 h 285"/>
                  <a:gd name="T60" fmla="*/ 100 w 276"/>
                  <a:gd name="T61" fmla="*/ 134 h 285"/>
                  <a:gd name="T62" fmla="*/ 114 w 276"/>
                  <a:gd name="T63" fmla="*/ 106 h 285"/>
                  <a:gd name="T64" fmla="*/ 120 w 276"/>
                  <a:gd name="T65" fmla="*/ 129 h 285"/>
                  <a:gd name="T66" fmla="*/ 126 w 276"/>
                  <a:gd name="T67" fmla="*/ 107 h 285"/>
                  <a:gd name="T68" fmla="*/ 143 w 276"/>
                  <a:gd name="T69" fmla="*/ 119 h 285"/>
                  <a:gd name="T70" fmla="*/ 154 w 276"/>
                  <a:gd name="T71" fmla="*/ 108 h 285"/>
                  <a:gd name="T72" fmla="*/ 170 w 276"/>
                  <a:gd name="T73" fmla="*/ 104 h 285"/>
                  <a:gd name="T74" fmla="*/ 175 w 276"/>
                  <a:gd name="T75" fmla="*/ 111 h 285"/>
                  <a:gd name="T76" fmla="*/ 184 w 276"/>
                  <a:gd name="T77" fmla="*/ 92 h 285"/>
                  <a:gd name="T78" fmla="*/ 198 w 276"/>
                  <a:gd name="T79" fmla="*/ 109 h 285"/>
                  <a:gd name="T80" fmla="*/ 197 w 276"/>
                  <a:gd name="T81" fmla="*/ 85 h 285"/>
                  <a:gd name="T82" fmla="*/ 198 w 276"/>
                  <a:gd name="T83" fmla="*/ 109 h 285"/>
                  <a:gd name="T84" fmla="*/ 212 w 276"/>
                  <a:gd name="T85" fmla="*/ 81 h 285"/>
                  <a:gd name="T86" fmla="*/ 218 w 276"/>
                  <a:gd name="T87" fmla="*/ 104 h 285"/>
                  <a:gd name="T88" fmla="*/ 191 w 276"/>
                  <a:gd name="T89" fmla="*/ 55 h 285"/>
                  <a:gd name="T90" fmla="*/ 189 w 276"/>
                  <a:gd name="T91" fmla="*/ 43 h 285"/>
                  <a:gd name="T92" fmla="*/ 197 w 276"/>
                  <a:gd name="T93" fmla="*/ 60 h 285"/>
                  <a:gd name="T94" fmla="*/ 191 w 276"/>
                  <a:gd name="T95" fmla="*/ 41 h 285"/>
                  <a:gd name="T96" fmla="*/ 199 w 276"/>
                  <a:gd name="T97" fmla="*/ 48 h 285"/>
                  <a:gd name="T98" fmla="*/ 200 w 276"/>
                  <a:gd name="T99" fmla="*/ 61 h 285"/>
                  <a:gd name="T100" fmla="*/ 195 w 276"/>
                  <a:gd name="T101" fmla="*/ 34 h 285"/>
                  <a:gd name="T102" fmla="*/ 205 w 276"/>
                  <a:gd name="T103" fmla="*/ 65 h 285"/>
                  <a:gd name="T104" fmla="*/ 196 w 276"/>
                  <a:gd name="T105" fmla="*/ 30 h 285"/>
                  <a:gd name="T106" fmla="*/ 207 w 276"/>
                  <a:gd name="T107" fmla="*/ 65 h 285"/>
                  <a:gd name="T108" fmla="*/ 0 w 276"/>
                  <a:gd name="T109" fmla="*/ 226 h 285"/>
                  <a:gd name="T110" fmla="*/ 28 w 276"/>
                  <a:gd name="T111" fmla="*/ 234 h 285"/>
                  <a:gd name="T112" fmla="*/ 225 w 276"/>
                  <a:gd name="T113" fmla="*/ 1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6" h="285">
                    <a:moveTo>
                      <a:pt x="35" y="131"/>
                    </a:moveTo>
                    <a:cubicBezTo>
                      <a:pt x="35" y="131"/>
                      <a:pt x="35" y="131"/>
                      <a:pt x="34" y="131"/>
                    </a:cubicBezTo>
                    <a:cubicBezTo>
                      <a:pt x="33" y="131"/>
                      <a:pt x="32" y="133"/>
                      <a:pt x="32" y="135"/>
                    </a:cubicBezTo>
                    <a:cubicBezTo>
                      <a:pt x="32" y="136"/>
                      <a:pt x="32" y="138"/>
                      <a:pt x="32" y="140"/>
                    </a:cubicBezTo>
                    <a:cubicBezTo>
                      <a:pt x="33" y="145"/>
                      <a:pt x="35" y="147"/>
                      <a:pt x="38" y="147"/>
                    </a:cubicBezTo>
                    <a:cubicBezTo>
                      <a:pt x="38" y="147"/>
                      <a:pt x="38" y="147"/>
                      <a:pt x="39" y="147"/>
                    </a:cubicBezTo>
                    <a:cubicBezTo>
                      <a:pt x="40" y="147"/>
                      <a:pt x="41" y="145"/>
                      <a:pt x="41" y="143"/>
                    </a:cubicBezTo>
                    <a:cubicBezTo>
                      <a:pt x="41" y="142"/>
                      <a:pt x="41" y="140"/>
                      <a:pt x="40" y="138"/>
                    </a:cubicBezTo>
                    <a:cubicBezTo>
                      <a:pt x="40" y="136"/>
                      <a:pt x="39" y="134"/>
                      <a:pt x="38" y="133"/>
                    </a:cubicBezTo>
                    <a:cubicBezTo>
                      <a:pt x="37" y="131"/>
                      <a:pt x="36" y="131"/>
                      <a:pt x="35" y="131"/>
                    </a:cubicBezTo>
                    <a:moveTo>
                      <a:pt x="53" y="126"/>
                    </a:moveTo>
                    <a:cubicBezTo>
                      <a:pt x="53" y="126"/>
                      <a:pt x="52" y="126"/>
                      <a:pt x="52" y="126"/>
                    </a:cubicBezTo>
                    <a:cubicBezTo>
                      <a:pt x="51" y="127"/>
                      <a:pt x="50" y="128"/>
                      <a:pt x="49" y="130"/>
                    </a:cubicBezTo>
                    <a:cubicBezTo>
                      <a:pt x="49" y="132"/>
                      <a:pt x="50" y="133"/>
                      <a:pt x="50" y="135"/>
                    </a:cubicBezTo>
                    <a:cubicBezTo>
                      <a:pt x="51" y="140"/>
                      <a:pt x="53" y="142"/>
                      <a:pt x="55" y="142"/>
                    </a:cubicBezTo>
                    <a:cubicBezTo>
                      <a:pt x="56" y="142"/>
                      <a:pt x="56" y="142"/>
                      <a:pt x="56" y="142"/>
                    </a:cubicBezTo>
                    <a:cubicBezTo>
                      <a:pt x="58" y="142"/>
                      <a:pt x="59" y="141"/>
                      <a:pt x="59" y="138"/>
                    </a:cubicBezTo>
                    <a:cubicBezTo>
                      <a:pt x="59" y="137"/>
                      <a:pt x="59" y="135"/>
                      <a:pt x="58" y="133"/>
                    </a:cubicBezTo>
                    <a:cubicBezTo>
                      <a:pt x="58" y="131"/>
                      <a:pt x="57" y="130"/>
                      <a:pt x="56" y="128"/>
                    </a:cubicBezTo>
                    <a:cubicBezTo>
                      <a:pt x="55" y="127"/>
                      <a:pt x="54" y="126"/>
                      <a:pt x="53" y="126"/>
                    </a:cubicBezTo>
                    <a:moveTo>
                      <a:pt x="80" y="119"/>
                    </a:moveTo>
                    <a:cubicBezTo>
                      <a:pt x="80" y="119"/>
                      <a:pt x="79" y="119"/>
                      <a:pt x="79" y="119"/>
                    </a:cubicBezTo>
                    <a:cubicBezTo>
                      <a:pt x="78" y="120"/>
                      <a:pt x="77" y="121"/>
                      <a:pt x="76" y="123"/>
                    </a:cubicBezTo>
                    <a:cubicBezTo>
                      <a:pt x="76" y="124"/>
                      <a:pt x="77" y="126"/>
                      <a:pt x="77" y="128"/>
                    </a:cubicBezTo>
                    <a:cubicBezTo>
                      <a:pt x="78" y="133"/>
                      <a:pt x="80" y="135"/>
                      <a:pt x="82" y="135"/>
                    </a:cubicBezTo>
                    <a:cubicBezTo>
                      <a:pt x="83" y="135"/>
                      <a:pt x="83" y="135"/>
                      <a:pt x="83" y="135"/>
                    </a:cubicBezTo>
                    <a:cubicBezTo>
                      <a:pt x="85" y="135"/>
                      <a:pt x="86" y="134"/>
                      <a:pt x="86" y="131"/>
                    </a:cubicBezTo>
                    <a:cubicBezTo>
                      <a:pt x="86" y="130"/>
                      <a:pt x="86" y="128"/>
                      <a:pt x="85" y="126"/>
                    </a:cubicBezTo>
                    <a:cubicBezTo>
                      <a:pt x="85" y="124"/>
                      <a:pt x="84" y="122"/>
                      <a:pt x="83" y="121"/>
                    </a:cubicBezTo>
                    <a:cubicBezTo>
                      <a:pt x="82" y="120"/>
                      <a:pt x="81" y="119"/>
                      <a:pt x="80" y="119"/>
                    </a:cubicBezTo>
                    <a:moveTo>
                      <a:pt x="98" y="114"/>
                    </a:moveTo>
                    <a:cubicBezTo>
                      <a:pt x="98" y="114"/>
                      <a:pt x="97" y="114"/>
                      <a:pt x="97" y="114"/>
                    </a:cubicBezTo>
                    <a:cubicBezTo>
                      <a:pt x="95" y="115"/>
                      <a:pt x="94" y="116"/>
                      <a:pt x="94" y="118"/>
                    </a:cubicBezTo>
                    <a:cubicBezTo>
                      <a:pt x="94" y="120"/>
                      <a:pt x="94" y="122"/>
                      <a:pt x="95" y="124"/>
                    </a:cubicBezTo>
                    <a:cubicBezTo>
                      <a:pt x="96" y="128"/>
                      <a:pt x="98" y="131"/>
                      <a:pt x="100" y="131"/>
                    </a:cubicBezTo>
                    <a:cubicBezTo>
                      <a:pt x="101" y="131"/>
                      <a:pt x="101" y="131"/>
                      <a:pt x="101" y="131"/>
                    </a:cubicBezTo>
                    <a:cubicBezTo>
                      <a:pt x="103" y="130"/>
                      <a:pt x="104" y="129"/>
                      <a:pt x="104" y="127"/>
                    </a:cubicBezTo>
                    <a:cubicBezTo>
                      <a:pt x="104" y="125"/>
                      <a:pt x="104" y="123"/>
                      <a:pt x="103" y="121"/>
                    </a:cubicBezTo>
                    <a:cubicBezTo>
                      <a:pt x="103" y="119"/>
                      <a:pt x="102" y="118"/>
                      <a:pt x="101" y="117"/>
                    </a:cubicBezTo>
                    <a:cubicBezTo>
                      <a:pt x="100" y="115"/>
                      <a:pt x="99" y="114"/>
                      <a:pt x="98" y="114"/>
                    </a:cubicBezTo>
                    <a:moveTo>
                      <a:pt x="116" y="110"/>
                    </a:moveTo>
                    <a:cubicBezTo>
                      <a:pt x="115" y="110"/>
                      <a:pt x="115" y="110"/>
                      <a:pt x="115" y="110"/>
                    </a:cubicBezTo>
                    <a:cubicBezTo>
                      <a:pt x="113" y="110"/>
                      <a:pt x="112" y="112"/>
                      <a:pt x="112" y="114"/>
                    </a:cubicBezTo>
                    <a:cubicBezTo>
                      <a:pt x="112" y="115"/>
                      <a:pt x="112" y="117"/>
                      <a:pt x="113" y="119"/>
                    </a:cubicBezTo>
                    <a:cubicBezTo>
                      <a:pt x="114" y="124"/>
                      <a:pt x="116" y="126"/>
                      <a:pt x="118" y="126"/>
                    </a:cubicBezTo>
                    <a:cubicBezTo>
                      <a:pt x="118" y="126"/>
                      <a:pt x="119" y="126"/>
                      <a:pt x="119" y="126"/>
                    </a:cubicBezTo>
                    <a:cubicBezTo>
                      <a:pt x="121" y="126"/>
                      <a:pt x="121" y="124"/>
                      <a:pt x="122" y="122"/>
                    </a:cubicBezTo>
                    <a:cubicBezTo>
                      <a:pt x="122" y="121"/>
                      <a:pt x="122" y="119"/>
                      <a:pt x="121" y="117"/>
                    </a:cubicBezTo>
                    <a:cubicBezTo>
                      <a:pt x="120" y="115"/>
                      <a:pt x="120" y="113"/>
                      <a:pt x="119" y="112"/>
                    </a:cubicBezTo>
                    <a:cubicBezTo>
                      <a:pt x="118" y="110"/>
                      <a:pt x="117" y="110"/>
                      <a:pt x="116" y="110"/>
                    </a:cubicBezTo>
                    <a:moveTo>
                      <a:pt x="133" y="105"/>
                    </a:moveTo>
                    <a:cubicBezTo>
                      <a:pt x="133" y="105"/>
                      <a:pt x="133" y="105"/>
                      <a:pt x="133" y="105"/>
                    </a:cubicBezTo>
                    <a:cubicBezTo>
                      <a:pt x="131" y="106"/>
                      <a:pt x="130" y="107"/>
                      <a:pt x="130" y="109"/>
                    </a:cubicBezTo>
                    <a:cubicBezTo>
                      <a:pt x="130" y="111"/>
                      <a:pt x="130" y="112"/>
                      <a:pt x="131" y="114"/>
                    </a:cubicBezTo>
                    <a:cubicBezTo>
                      <a:pt x="132" y="119"/>
                      <a:pt x="134" y="121"/>
                      <a:pt x="136" y="121"/>
                    </a:cubicBezTo>
                    <a:cubicBezTo>
                      <a:pt x="136" y="121"/>
                      <a:pt x="137" y="121"/>
                      <a:pt x="137" y="121"/>
                    </a:cubicBezTo>
                    <a:cubicBezTo>
                      <a:pt x="138" y="121"/>
                      <a:pt x="139" y="120"/>
                      <a:pt x="139" y="117"/>
                    </a:cubicBezTo>
                    <a:cubicBezTo>
                      <a:pt x="140" y="116"/>
                      <a:pt x="139" y="114"/>
                      <a:pt x="139" y="112"/>
                    </a:cubicBezTo>
                    <a:cubicBezTo>
                      <a:pt x="138" y="110"/>
                      <a:pt x="138" y="109"/>
                      <a:pt x="137" y="107"/>
                    </a:cubicBezTo>
                    <a:cubicBezTo>
                      <a:pt x="136" y="106"/>
                      <a:pt x="135" y="105"/>
                      <a:pt x="133" y="105"/>
                    </a:cubicBezTo>
                    <a:moveTo>
                      <a:pt x="161" y="98"/>
                    </a:moveTo>
                    <a:cubicBezTo>
                      <a:pt x="160" y="98"/>
                      <a:pt x="160" y="98"/>
                      <a:pt x="160" y="98"/>
                    </a:cubicBezTo>
                    <a:cubicBezTo>
                      <a:pt x="158" y="98"/>
                      <a:pt x="157" y="100"/>
                      <a:pt x="157" y="102"/>
                    </a:cubicBezTo>
                    <a:cubicBezTo>
                      <a:pt x="157" y="103"/>
                      <a:pt x="157" y="105"/>
                      <a:pt x="158" y="107"/>
                    </a:cubicBezTo>
                    <a:cubicBezTo>
                      <a:pt x="159" y="112"/>
                      <a:pt x="161" y="114"/>
                      <a:pt x="163" y="114"/>
                    </a:cubicBezTo>
                    <a:cubicBezTo>
                      <a:pt x="163" y="114"/>
                      <a:pt x="164" y="114"/>
                      <a:pt x="164" y="114"/>
                    </a:cubicBezTo>
                    <a:cubicBezTo>
                      <a:pt x="165" y="114"/>
                      <a:pt x="166" y="112"/>
                      <a:pt x="166" y="110"/>
                    </a:cubicBezTo>
                    <a:cubicBezTo>
                      <a:pt x="167" y="109"/>
                      <a:pt x="166" y="107"/>
                      <a:pt x="166" y="105"/>
                    </a:cubicBezTo>
                    <a:cubicBezTo>
                      <a:pt x="165" y="103"/>
                      <a:pt x="165" y="101"/>
                      <a:pt x="164" y="100"/>
                    </a:cubicBezTo>
                    <a:cubicBezTo>
                      <a:pt x="163" y="99"/>
                      <a:pt x="162" y="98"/>
                      <a:pt x="161" y="98"/>
                    </a:cubicBezTo>
                    <a:moveTo>
                      <a:pt x="178" y="93"/>
                    </a:moveTo>
                    <a:cubicBezTo>
                      <a:pt x="178" y="93"/>
                      <a:pt x="178" y="93"/>
                      <a:pt x="178" y="93"/>
                    </a:cubicBezTo>
                    <a:cubicBezTo>
                      <a:pt x="176" y="94"/>
                      <a:pt x="175" y="95"/>
                      <a:pt x="175" y="97"/>
                    </a:cubicBezTo>
                    <a:cubicBezTo>
                      <a:pt x="175" y="99"/>
                      <a:pt x="175" y="101"/>
                      <a:pt x="175" y="103"/>
                    </a:cubicBezTo>
                    <a:cubicBezTo>
                      <a:pt x="177" y="107"/>
                      <a:pt x="178" y="110"/>
                      <a:pt x="181" y="110"/>
                    </a:cubicBezTo>
                    <a:cubicBezTo>
                      <a:pt x="181" y="110"/>
                      <a:pt x="181" y="110"/>
                      <a:pt x="182" y="110"/>
                    </a:cubicBezTo>
                    <a:cubicBezTo>
                      <a:pt x="183" y="109"/>
                      <a:pt x="184" y="108"/>
                      <a:pt x="184" y="106"/>
                    </a:cubicBezTo>
                    <a:cubicBezTo>
                      <a:pt x="184" y="104"/>
                      <a:pt x="184" y="102"/>
                      <a:pt x="184" y="100"/>
                    </a:cubicBezTo>
                    <a:cubicBezTo>
                      <a:pt x="183" y="98"/>
                      <a:pt x="182" y="97"/>
                      <a:pt x="182" y="96"/>
                    </a:cubicBezTo>
                    <a:cubicBezTo>
                      <a:pt x="181" y="94"/>
                      <a:pt x="180" y="93"/>
                      <a:pt x="178" y="93"/>
                    </a:cubicBezTo>
                    <a:moveTo>
                      <a:pt x="196" y="89"/>
                    </a:moveTo>
                    <a:cubicBezTo>
                      <a:pt x="196" y="89"/>
                      <a:pt x="196" y="89"/>
                      <a:pt x="195" y="89"/>
                    </a:cubicBezTo>
                    <a:cubicBezTo>
                      <a:pt x="194" y="89"/>
                      <a:pt x="193" y="90"/>
                      <a:pt x="193" y="93"/>
                    </a:cubicBezTo>
                    <a:cubicBezTo>
                      <a:pt x="193" y="94"/>
                      <a:pt x="193" y="96"/>
                      <a:pt x="193" y="98"/>
                    </a:cubicBezTo>
                    <a:cubicBezTo>
                      <a:pt x="195" y="103"/>
                      <a:pt x="196" y="105"/>
                      <a:pt x="199" y="105"/>
                    </a:cubicBezTo>
                    <a:cubicBezTo>
                      <a:pt x="199" y="105"/>
                      <a:pt x="199" y="105"/>
                      <a:pt x="200" y="105"/>
                    </a:cubicBezTo>
                    <a:cubicBezTo>
                      <a:pt x="201" y="104"/>
                      <a:pt x="202" y="103"/>
                      <a:pt x="202" y="101"/>
                    </a:cubicBezTo>
                    <a:cubicBezTo>
                      <a:pt x="202" y="99"/>
                      <a:pt x="202" y="98"/>
                      <a:pt x="202" y="96"/>
                    </a:cubicBezTo>
                    <a:cubicBezTo>
                      <a:pt x="201" y="94"/>
                      <a:pt x="200" y="92"/>
                      <a:pt x="200" y="91"/>
                    </a:cubicBezTo>
                    <a:cubicBezTo>
                      <a:pt x="199" y="89"/>
                      <a:pt x="197" y="89"/>
                      <a:pt x="196" y="89"/>
                    </a:cubicBezTo>
                    <a:moveTo>
                      <a:pt x="214" y="84"/>
                    </a:moveTo>
                    <a:cubicBezTo>
                      <a:pt x="214" y="84"/>
                      <a:pt x="213" y="84"/>
                      <a:pt x="213" y="84"/>
                    </a:cubicBezTo>
                    <a:cubicBezTo>
                      <a:pt x="212" y="85"/>
                      <a:pt x="211" y="86"/>
                      <a:pt x="211" y="88"/>
                    </a:cubicBezTo>
                    <a:cubicBezTo>
                      <a:pt x="210" y="89"/>
                      <a:pt x="211" y="91"/>
                      <a:pt x="211" y="93"/>
                    </a:cubicBezTo>
                    <a:cubicBezTo>
                      <a:pt x="212" y="98"/>
                      <a:pt x="214" y="100"/>
                      <a:pt x="216" y="100"/>
                    </a:cubicBezTo>
                    <a:cubicBezTo>
                      <a:pt x="217" y="100"/>
                      <a:pt x="217" y="100"/>
                      <a:pt x="217" y="100"/>
                    </a:cubicBezTo>
                    <a:cubicBezTo>
                      <a:pt x="219" y="100"/>
                      <a:pt x="220" y="98"/>
                      <a:pt x="220" y="96"/>
                    </a:cubicBezTo>
                    <a:cubicBezTo>
                      <a:pt x="220" y="95"/>
                      <a:pt x="220" y="93"/>
                      <a:pt x="219" y="91"/>
                    </a:cubicBezTo>
                    <a:cubicBezTo>
                      <a:pt x="219" y="89"/>
                      <a:pt x="218" y="87"/>
                      <a:pt x="217" y="86"/>
                    </a:cubicBezTo>
                    <a:cubicBezTo>
                      <a:pt x="216" y="85"/>
                      <a:pt x="215" y="84"/>
                      <a:pt x="214" y="84"/>
                    </a:cubicBezTo>
                    <a:moveTo>
                      <a:pt x="54" y="227"/>
                    </a:moveTo>
                    <a:cubicBezTo>
                      <a:pt x="51" y="227"/>
                      <a:pt x="48" y="225"/>
                      <a:pt x="48" y="222"/>
                    </a:cubicBezTo>
                    <a:cubicBezTo>
                      <a:pt x="47" y="221"/>
                      <a:pt x="47" y="221"/>
                      <a:pt x="47" y="221"/>
                    </a:cubicBezTo>
                    <a:cubicBezTo>
                      <a:pt x="46" y="217"/>
                      <a:pt x="49" y="213"/>
                      <a:pt x="52" y="212"/>
                    </a:cubicBezTo>
                    <a:cubicBezTo>
                      <a:pt x="139" y="190"/>
                      <a:pt x="139" y="190"/>
                      <a:pt x="139" y="190"/>
                    </a:cubicBezTo>
                    <a:cubicBezTo>
                      <a:pt x="140" y="190"/>
                      <a:pt x="140" y="190"/>
                      <a:pt x="141" y="190"/>
                    </a:cubicBezTo>
                    <a:cubicBezTo>
                      <a:pt x="144" y="190"/>
                      <a:pt x="147" y="192"/>
                      <a:pt x="148" y="195"/>
                    </a:cubicBezTo>
                    <a:cubicBezTo>
                      <a:pt x="148" y="196"/>
                      <a:pt x="148" y="196"/>
                      <a:pt x="148" y="196"/>
                    </a:cubicBezTo>
                    <a:cubicBezTo>
                      <a:pt x="149" y="199"/>
                      <a:pt x="146" y="203"/>
                      <a:pt x="143" y="204"/>
                    </a:cubicBezTo>
                    <a:cubicBezTo>
                      <a:pt x="56" y="227"/>
                      <a:pt x="56" y="227"/>
                      <a:pt x="56" y="227"/>
                    </a:cubicBezTo>
                    <a:cubicBezTo>
                      <a:pt x="55" y="227"/>
                      <a:pt x="55" y="227"/>
                      <a:pt x="54" y="227"/>
                    </a:cubicBezTo>
                    <a:moveTo>
                      <a:pt x="37" y="151"/>
                    </a:moveTo>
                    <a:cubicBezTo>
                      <a:pt x="35" y="151"/>
                      <a:pt x="33" y="150"/>
                      <a:pt x="32" y="148"/>
                    </a:cubicBezTo>
                    <a:cubicBezTo>
                      <a:pt x="30" y="147"/>
                      <a:pt x="29" y="144"/>
                      <a:pt x="28" y="141"/>
                    </a:cubicBezTo>
                    <a:cubicBezTo>
                      <a:pt x="27" y="138"/>
                      <a:pt x="27" y="135"/>
                      <a:pt x="28" y="133"/>
                    </a:cubicBezTo>
                    <a:cubicBezTo>
                      <a:pt x="29" y="130"/>
                      <a:pt x="30" y="128"/>
                      <a:pt x="33" y="127"/>
                    </a:cubicBezTo>
                    <a:cubicBezTo>
                      <a:pt x="34" y="127"/>
                      <a:pt x="35" y="127"/>
                      <a:pt x="36" y="127"/>
                    </a:cubicBezTo>
                    <a:cubicBezTo>
                      <a:pt x="38" y="127"/>
                      <a:pt x="39" y="128"/>
                      <a:pt x="41" y="129"/>
                    </a:cubicBezTo>
                    <a:cubicBezTo>
                      <a:pt x="42" y="131"/>
                      <a:pt x="44" y="134"/>
                      <a:pt x="44" y="137"/>
                    </a:cubicBezTo>
                    <a:cubicBezTo>
                      <a:pt x="45" y="140"/>
                      <a:pt x="45" y="143"/>
                      <a:pt x="45" y="145"/>
                    </a:cubicBezTo>
                    <a:cubicBezTo>
                      <a:pt x="44" y="148"/>
                      <a:pt x="42" y="150"/>
                      <a:pt x="39" y="151"/>
                    </a:cubicBezTo>
                    <a:cubicBezTo>
                      <a:pt x="39" y="151"/>
                      <a:pt x="38" y="151"/>
                      <a:pt x="37" y="151"/>
                    </a:cubicBezTo>
                    <a:moveTo>
                      <a:pt x="55" y="146"/>
                    </a:moveTo>
                    <a:cubicBezTo>
                      <a:pt x="53" y="146"/>
                      <a:pt x="51" y="145"/>
                      <a:pt x="50" y="144"/>
                    </a:cubicBezTo>
                    <a:cubicBezTo>
                      <a:pt x="48" y="142"/>
                      <a:pt x="47" y="140"/>
                      <a:pt x="46" y="136"/>
                    </a:cubicBezTo>
                    <a:cubicBezTo>
                      <a:pt x="45" y="133"/>
                      <a:pt x="45" y="130"/>
                      <a:pt x="46" y="128"/>
                    </a:cubicBezTo>
                    <a:cubicBezTo>
                      <a:pt x="46" y="125"/>
                      <a:pt x="48" y="123"/>
                      <a:pt x="51" y="123"/>
                    </a:cubicBezTo>
                    <a:cubicBezTo>
                      <a:pt x="52" y="122"/>
                      <a:pt x="53" y="122"/>
                      <a:pt x="53" y="122"/>
                    </a:cubicBezTo>
                    <a:cubicBezTo>
                      <a:pt x="55" y="122"/>
                      <a:pt x="57" y="123"/>
                      <a:pt x="59" y="125"/>
                    </a:cubicBezTo>
                    <a:cubicBezTo>
                      <a:pt x="60" y="127"/>
                      <a:pt x="61" y="129"/>
                      <a:pt x="62" y="132"/>
                    </a:cubicBezTo>
                    <a:cubicBezTo>
                      <a:pt x="63" y="135"/>
                      <a:pt x="63" y="138"/>
                      <a:pt x="63" y="140"/>
                    </a:cubicBezTo>
                    <a:cubicBezTo>
                      <a:pt x="62" y="143"/>
                      <a:pt x="60" y="145"/>
                      <a:pt x="57" y="146"/>
                    </a:cubicBezTo>
                    <a:cubicBezTo>
                      <a:pt x="56" y="146"/>
                      <a:pt x="56" y="146"/>
                      <a:pt x="55" y="146"/>
                    </a:cubicBezTo>
                    <a:moveTo>
                      <a:pt x="82" y="139"/>
                    </a:moveTo>
                    <a:cubicBezTo>
                      <a:pt x="80" y="139"/>
                      <a:pt x="78" y="138"/>
                      <a:pt x="77" y="137"/>
                    </a:cubicBezTo>
                    <a:cubicBezTo>
                      <a:pt x="75" y="135"/>
                      <a:pt x="74" y="132"/>
                      <a:pt x="73" y="129"/>
                    </a:cubicBezTo>
                    <a:cubicBezTo>
                      <a:pt x="72" y="126"/>
                      <a:pt x="72" y="123"/>
                      <a:pt x="73" y="121"/>
                    </a:cubicBezTo>
                    <a:cubicBezTo>
                      <a:pt x="73" y="118"/>
                      <a:pt x="75" y="116"/>
                      <a:pt x="78" y="116"/>
                    </a:cubicBezTo>
                    <a:cubicBezTo>
                      <a:pt x="79" y="115"/>
                      <a:pt x="80" y="115"/>
                      <a:pt x="80" y="115"/>
                    </a:cubicBezTo>
                    <a:cubicBezTo>
                      <a:pt x="82" y="115"/>
                      <a:pt x="84" y="116"/>
                      <a:pt x="86" y="118"/>
                    </a:cubicBezTo>
                    <a:cubicBezTo>
                      <a:pt x="87" y="119"/>
                      <a:pt x="88" y="122"/>
                      <a:pt x="89" y="125"/>
                    </a:cubicBezTo>
                    <a:cubicBezTo>
                      <a:pt x="90" y="128"/>
                      <a:pt x="90" y="131"/>
                      <a:pt x="90" y="133"/>
                    </a:cubicBezTo>
                    <a:cubicBezTo>
                      <a:pt x="89" y="136"/>
                      <a:pt x="87" y="138"/>
                      <a:pt x="84" y="139"/>
                    </a:cubicBezTo>
                    <a:cubicBezTo>
                      <a:pt x="84" y="139"/>
                      <a:pt x="83" y="139"/>
                      <a:pt x="82" y="139"/>
                    </a:cubicBezTo>
                    <a:moveTo>
                      <a:pt x="100" y="134"/>
                    </a:moveTo>
                    <a:cubicBezTo>
                      <a:pt x="98" y="134"/>
                      <a:pt x="96" y="134"/>
                      <a:pt x="95" y="132"/>
                    </a:cubicBezTo>
                    <a:cubicBezTo>
                      <a:pt x="93" y="130"/>
                      <a:pt x="92" y="128"/>
                      <a:pt x="91" y="125"/>
                    </a:cubicBezTo>
                    <a:cubicBezTo>
                      <a:pt x="90" y="121"/>
                      <a:pt x="90" y="119"/>
                      <a:pt x="91" y="116"/>
                    </a:cubicBezTo>
                    <a:cubicBezTo>
                      <a:pt x="91" y="114"/>
                      <a:pt x="93" y="112"/>
                      <a:pt x="96" y="111"/>
                    </a:cubicBezTo>
                    <a:cubicBezTo>
                      <a:pt x="97" y="111"/>
                      <a:pt x="98" y="111"/>
                      <a:pt x="98" y="111"/>
                    </a:cubicBezTo>
                    <a:cubicBezTo>
                      <a:pt x="100" y="111"/>
                      <a:pt x="102" y="111"/>
                      <a:pt x="103" y="113"/>
                    </a:cubicBezTo>
                    <a:cubicBezTo>
                      <a:pt x="105" y="115"/>
                      <a:pt x="106" y="117"/>
                      <a:pt x="107" y="120"/>
                    </a:cubicBezTo>
                    <a:cubicBezTo>
                      <a:pt x="108" y="124"/>
                      <a:pt x="108" y="126"/>
                      <a:pt x="108" y="129"/>
                    </a:cubicBezTo>
                    <a:cubicBezTo>
                      <a:pt x="107" y="132"/>
                      <a:pt x="105" y="133"/>
                      <a:pt x="102" y="134"/>
                    </a:cubicBezTo>
                    <a:cubicBezTo>
                      <a:pt x="101" y="134"/>
                      <a:pt x="101" y="134"/>
                      <a:pt x="100" y="134"/>
                    </a:cubicBezTo>
                    <a:moveTo>
                      <a:pt x="118" y="130"/>
                    </a:moveTo>
                    <a:cubicBezTo>
                      <a:pt x="116" y="130"/>
                      <a:pt x="114" y="129"/>
                      <a:pt x="112" y="127"/>
                    </a:cubicBezTo>
                    <a:cubicBezTo>
                      <a:pt x="111" y="126"/>
                      <a:pt x="110" y="123"/>
                      <a:pt x="109" y="120"/>
                    </a:cubicBezTo>
                    <a:cubicBezTo>
                      <a:pt x="108" y="117"/>
                      <a:pt x="108" y="114"/>
                      <a:pt x="108" y="112"/>
                    </a:cubicBezTo>
                    <a:cubicBezTo>
                      <a:pt x="109" y="109"/>
                      <a:pt x="111" y="107"/>
                      <a:pt x="114" y="106"/>
                    </a:cubicBezTo>
                    <a:cubicBezTo>
                      <a:pt x="115" y="106"/>
                      <a:pt x="115" y="106"/>
                      <a:pt x="116" y="106"/>
                    </a:cubicBezTo>
                    <a:cubicBezTo>
                      <a:pt x="118" y="106"/>
                      <a:pt x="120" y="107"/>
                      <a:pt x="121" y="108"/>
                    </a:cubicBezTo>
                    <a:cubicBezTo>
                      <a:pt x="123" y="110"/>
                      <a:pt x="124" y="113"/>
                      <a:pt x="125" y="116"/>
                    </a:cubicBezTo>
                    <a:cubicBezTo>
                      <a:pt x="126" y="119"/>
                      <a:pt x="126" y="122"/>
                      <a:pt x="125" y="124"/>
                    </a:cubicBezTo>
                    <a:cubicBezTo>
                      <a:pt x="125" y="127"/>
                      <a:pt x="123" y="129"/>
                      <a:pt x="120" y="129"/>
                    </a:cubicBezTo>
                    <a:cubicBezTo>
                      <a:pt x="119" y="130"/>
                      <a:pt x="118" y="130"/>
                      <a:pt x="118" y="130"/>
                    </a:cubicBezTo>
                    <a:moveTo>
                      <a:pt x="136" y="125"/>
                    </a:moveTo>
                    <a:cubicBezTo>
                      <a:pt x="134" y="125"/>
                      <a:pt x="132" y="124"/>
                      <a:pt x="130" y="123"/>
                    </a:cubicBezTo>
                    <a:cubicBezTo>
                      <a:pt x="129" y="121"/>
                      <a:pt x="127" y="118"/>
                      <a:pt x="127" y="115"/>
                    </a:cubicBezTo>
                    <a:cubicBezTo>
                      <a:pt x="126" y="112"/>
                      <a:pt x="126" y="109"/>
                      <a:pt x="126" y="107"/>
                    </a:cubicBezTo>
                    <a:cubicBezTo>
                      <a:pt x="127" y="104"/>
                      <a:pt x="129" y="102"/>
                      <a:pt x="132" y="102"/>
                    </a:cubicBezTo>
                    <a:cubicBezTo>
                      <a:pt x="132" y="101"/>
                      <a:pt x="133" y="101"/>
                      <a:pt x="134" y="101"/>
                    </a:cubicBezTo>
                    <a:cubicBezTo>
                      <a:pt x="136" y="101"/>
                      <a:pt x="138" y="102"/>
                      <a:pt x="139" y="104"/>
                    </a:cubicBezTo>
                    <a:cubicBezTo>
                      <a:pt x="141" y="105"/>
                      <a:pt x="142" y="108"/>
                      <a:pt x="143" y="111"/>
                    </a:cubicBezTo>
                    <a:cubicBezTo>
                      <a:pt x="144" y="114"/>
                      <a:pt x="144" y="117"/>
                      <a:pt x="143" y="119"/>
                    </a:cubicBezTo>
                    <a:cubicBezTo>
                      <a:pt x="142" y="122"/>
                      <a:pt x="141" y="124"/>
                      <a:pt x="138" y="125"/>
                    </a:cubicBezTo>
                    <a:cubicBezTo>
                      <a:pt x="137" y="125"/>
                      <a:pt x="136" y="125"/>
                      <a:pt x="136" y="125"/>
                    </a:cubicBezTo>
                    <a:moveTo>
                      <a:pt x="163" y="118"/>
                    </a:moveTo>
                    <a:cubicBezTo>
                      <a:pt x="161" y="118"/>
                      <a:pt x="159" y="117"/>
                      <a:pt x="157" y="116"/>
                    </a:cubicBezTo>
                    <a:cubicBezTo>
                      <a:pt x="156" y="114"/>
                      <a:pt x="154" y="111"/>
                      <a:pt x="154" y="108"/>
                    </a:cubicBezTo>
                    <a:cubicBezTo>
                      <a:pt x="153" y="105"/>
                      <a:pt x="153" y="102"/>
                      <a:pt x="153" y="100"/>
                    </a:cubicBezTo>
                    <a:cubicBezTo>
                      <a:pt x="154" y="97"/>
                      <a:pt x="156" y="95"/>
                      <a:pt x="159" y="95"/>
                    </a:cubicBezTo>
                    <a:cubicBezTo>
                      <a:pt x="159" y="94"/>
                      <a:pt x="160" y="94"/>
                      <a:pt x="161" y="94"/>
                    </a:cubicBezTo>
                    <a:cubicBezTo>
                      <a:pt x="163" y="94"/>
                      <a:pt x="165" y="95"/>
                      <a:pt x="166" y="97"/>
                    </a:cubicBezTo>
                    <a:cubicBezTo>
                      <a:pt x="168" y="98"/>
                      <a:pt x="169" y="101"/>
                      <a:pt x="170" y="104"/>
                    </a:cubicBezTo>
                    <a:cubicBezTo>
                      <a:pt x="171" y="107"/>
                      <a:pt x="171" y="110"/>
                      <a:pt x="170" y="112"/>
                    </a:cubicBezTo>
                    <a:cubicBezTo>
                      <a:pt x="169" y="115"/>
                      <a:pt x="168" y="117"/>
                      <a:pt x="165" y="118"/>
                    </a:cubicBezTo>
                    <a:cubicBezTo>
                      <a:pt x="164" y="118"/>
                      <a:pt x="163" y="118"/>
                      <a:pt x="163" y="118"/>
                    </a:cubicBezTo>
                    <a:moveTo>
                      <a:pt x="180" y="113"/>
                    </a:moveTo>
                    <a:cubicBezTo>
                      <a:pt x="178" y="113"/>
                      <a:pt x="177" y="113"/>
                      <a:pt x="175" y="111"/>
                    </a:cubicBezTo>
                    <a:cubicBezTo>
                      <a:pt x="174" y="109"/>
                      <a:pt x="172" y="107"/>
                      <a:pt x="171" y="104"/>
                    </a:cubicBezTo>
                    <a:cubicBezTo>
                      <a:pt x="171" y="100"/>
                      <a:pt x="171" y="98"/>
                      <a:pt x="171" y="95"/>
                    </a:cubicBezTo>
                    <a:cubicBezTo>
                      <a:pt x="172" y="92"/>
                      <a:pt x="174" y="91"/>
                      <a:pt x="177" y="90"/>
                    </a:cubicBezTo>
                    <a:cubicBezTo>
                      <a:pt x="177" y="90"/>
                      <a:pt x="178" y="90"/>
                      <a:pt x="179" y="90"/>
                    </a:cubicBezTo>
                    <a:cubicBezTo>
                      <a:pt x="181" y="90"/>
                      <a:pt x="182" y="90"/>
                      <a:pt x="184" y="92"/>
                    </a:cubicBezTo>
                    <a:cubicBezTo>
                      <a:pt x="186" y="94"/>
                      <a:pt x="187" y="96"/>
                      <a:pt x="188" y="99"/>
                    </a:cubicBezTo>
                    <a:cubicBezTo>
                      <a:pt x="188" y="103"/>
                      <a:pt x="189" y="105"/>
                      <a:pt x="188" y="108"/>
                    </a:cubicBezTo>
                    <a:cubicBezTo>
                      <a:pt x="187" y="110"/>
                      <a:pt x="186" y="112"/>
                      <a:pt x="183" y="113"/>
                    </a:cubicBezTo>
                    <a:cubicBezTo>
                      <a:pt x="182" y="113"/>
                      <a:pt x="181" y="113"/>
                      <a:pt x="180" y="113"/>
                    </a:cubicBezTo>
                    <a:moveTo>
                      <a:pt x="198" y="109"/>
                    </a:moveTo>
                    <a:cubicBezTo>
                      <a:pt x="196" y="109"/>
                      <a:pt x="195" y="108"/>
                      <a:pt x="193" y="106"/>
                    </a:cubicBezTo>
                    <a:cubicBezTo>
                      <a:pt x="191" y="105"/>
                      <a:pt x="190" y="102"/>
                      <a:pt x="189" y="99"/>
                    </a:cubicBezTo>
                    <a:cubicBezTo>
                      <a:pt x="188" y="96"/>
                      <a:pt x="188" y="93"/>
                      <a:pt x="189" y="91"/>
                    </a:cubicBezTo>
                    <a:cubicBezTo>
                      <a:pt x="190" y="88"/>
                      <a:pt x="191" y="86"/>
                      <a:pt x="194" y="85"/>
                    </a:cubicBezTo>
                    <a:cubicBezTo>
                      <a:pt x="195" y="85"/>
                      <a:pt x="196" y="85"/>
                      <a:pt x="197" y="85"/>
                    </a:cubicBezTo>
                    <a:cubicBezTo>
                      <a:pt x="199" y="85"/>
                      <a:pt x="200" y="86"/>
                      <a:pt x="202" y="87"/>
                    </a:cubicBezTo>
                    <a:cubicBezTo>
                      <a:pt x="203" y="89"/>
                      <a:pt x="205" y="92"/>
                      <a:pt x="206" y="95"/>
                    </a:cubicBezTo>
                    <a:cubicBezTo>
                      <a:pt x="206" y="98"/>
                      <a:pt x="206" y="101"/>
                      <a:pt x="206" y="103"/>
                    </a:cubicBezTo>
                    <a:cubicBezTo>
                      <a:pt x="205" y="106"/>
                      <a:pt x="203" y="108"/>
                      <a:pt x="200" y="108"/>
                    </a:cubicBezTo>
                    <a:cubicBezTo>
                      <a:pt x="200" y="109"/>
                      <a:pt x="199" y="109"/>
                      <a:pt x="198" y="109"/>
                    </a:cubicBezTo>
                    <a:moveTo>
                      <a:pt x="216" y="104"/>
                    </a:moveTo>
                    <a:cubicBezTo>
                      <a:pt x="214" y="104"/>
                      <a:pt x="212" y="103"/>
                      <a:pt x="211" y="102"/>
                    </a:cubicBezTo>
                    <a:cubicBezTo>
                      <a:pt x="209" y="100"/>
                      <a:pt x="208" y="97"/>
                      <a:pt x="207" y="94"/>
                    </a:cubicBezTo>
                    <a:cubicBezTo>
                      <a:pt x="206" y="91"/>
                      <a:pt x="206" y="88"/>
                      <a:pt x="207" y="86"/>
                    </a:cubicBezTo>
                    <a:cubicBezTo>
                      <a:pt x="207" y="83"/>
                      <a:pt x="209" y="81"/>
                      <a:pt x="212" y="81"/>
                    </a:cubicBezTo>
                    <a:cubicBezTo>
                      <a:pt x="213" y="80"/>
                      <a:pt x="214" y="80"/>
                      <a:pt x="214" y="80"/>
                    </a:cubicBezTo>
                    <a:cubicBezTo>
                      <a:pt x="216" y="80"/>
                      <a:pt x="218" y="81"/>
                      <a:pt x="220" y="83"/>
                    </a:cubicBezTo>
                    <a:cubicBezTo>
                      <a:pt x="221" y="84"/>
                      <a:pt x="223" y="87"/>
                      <a:pt x="223" y="90"/>
                    </a:cubicBezTo>
                    <a:cubicBezTo>
                      <a:pt x="224" y="93"/>
                      <a:pt x="224" y="96"/>
                      <a:pt x="224" y="98"/>
                    </a:cubicBezTo>
                    <a:cubicBezTo>
                      <a:pt x="223" y="101"/>
                      <a:pt x="221" y="103"/>
                      <a:pt x="218" y="104"/>
                    </a:cubicBezTo>
                    <a:cubicBezTo>
                      <a:pt x="218" y="104"/>
                      <a:pt x="217" y="104"/>
                      <a:pt x="216" y="104"/>
                    </a:cubicBezTo>
                    <a:moveTo>
                      <a:pt x="192" y="57"/>
                    </a:moveTo>
                    <a:cubicBezTo>
                      <a:pt x="192" y="57"/>
                      <a:pt x="192" y="57"/>
                      <a:pt x="192" y="57"/>
                    </a:cubicBezTo>
                    <a:cubicBezTo>
                      <a:pt x="191" y="57"/>
                      <a:pt x="191" y="57"/>
                      <a:pt x="191" y="57"/>
                    </a:cubicBezTo>
                    <a:cubicBezTo>
                      <a:pt x="191" y="56"/>
                      <a:pt x="190" y="56"/>
                      <a:pt x="191" y="55"/>
                    </a:cubicBezTo>
                    <a:cubicBezTo>
                      <a:pt x="191" y="54"/>
                      <a:pt x="192" y="52"/>
                      <a:pt x="191" y="50"/>
                    </a:cubicBezTo>
                    <a:cubicBezTo>
                      <a:pt x="191" y="48"/>
                      <a:pt x="190" y="47"/>
                      <a:pt x="188" y="46"/>
                    </a:cubicBezTo>
                    <a:cubicBezTo>
                      <a:pt x="188" y="45"/>
                      <a:pt x="188" y="45"/>
                      <a:pt x="188" y="44"/>
                    </a:cubicBezTo>
                    <a:cubicBezTo>
                      <a:pt x="188" y="44"/>
                      <a:pt x="188" y="44"/>
                      <a:pt x="188" y="44"/>
                    </a:cubicBezTo>
                    <a:cubicBezTo>
                      <a:pt x="188" y="43"/>
                      <a:pt x="189" y="43"/>
                      <a:pt x="189" y="43"/>
                    </a:cubicBezTo>
                    <a:cubicBezTo>
                      <a:pt x="189" y="43"/>
                      <a:pt x="190" y="43"/>
                      <a:pt x="190" y="43"/>
                    </a:cubicBezTo>
                    <a:cubicBezTo>
                      <a:pt x="192" y="45"/>
                      <a:pt x="193" y="47"/>
                      <a:pt x="194" y="49"/>
                    </a:cubicBezTo>
                    <a:cubicBezTo>
                      <a:pt x="194" y="52"/>
                      <a:pt x="194" y="54"/>
                      <a:pt x="193" y="56"/>
                    </a:cubicBezTo>
                    <a:cubicBezTo>
                      <a:pt x="193" y="57"/>
                      <a:pt x="193" y="57"/>
                      <a:pt x="192" y="57"/>
                    </a:cubicBezTo>
                    <a:moveTo>
                      <a:pt x="197" y="60"/>
                    </a:moveTo>
                    <a:cubicBezTo>
                      <a:pt x="197" y="60"/>
                      <a:pt x="197" y="60"/>
                      <a:pt x="197" y="60"/>
                    </a:cubicBezTo>
                    <a:cubicBezTo>
                      <a:pt x="196" y="60"/>
                      <a:pt x="196" y="60"/>
                      <a:pt x="196" y="60"/>
                    </a:cubicBezTo>
                    <a:cubicBezTo>
                      <a:pt x="196" y="59"/>
                      <a:pt x="196" y="59"/>
                      <a:pt x="196" y="58"/>
                    </a:cubicBezTo>
                    <a:cubicBezTo>
                      <a:pt x="197" y="55"/>
                      <a:pt x="198" y="52"/>
                      <a:pt x="197" y="49"/>
                    </a:cubicBezTo>
                    <a:cubicBezTo>
                      <a:pt x="196" y="45"/>
                      <a:pt x="194" y="42"/>
                      <a:pt x="191" y="41"/>
                    </a:cubicBezTo>
                    <a:cubicBezTo>
                      <a:pt x="191" y="40"/>
                      <a:pt x="191" y="40"/>
                      <a:pt x="191" y="39"/>
                    </a:cubicBezTo>
                    <a:cubicBezTo>
                      <a:pt x="191" y="39"/>
                      <a:pt x="191" y="39"/>
                      <a:pt x="191" y="39"/>
                    </a:cubicBezTo>
                    <a:cubicBezTo>
                      <a:pt x="191" y="39"/>
                      <a:pt x="192" y="38"/>
                      <a:pt x="192" y="38"/>
                    </a:cubicBezTo>
                    <a:cubicBezTo>
                      <a:pt x="192" y="38"/>
                      <a:pt x="192" y="38"/>
                      <a:pt x="193" y="38"/>
                    </a:cubicBezTo>
                    <a:cubicBezTo>
                      <a:pt x="196" y="41"/>
                      <a:pt x="198" y="44"/>
                      <a:pt x="199" y="48"/>
                    </a:cubicBezTo>
                    <a:cubicBezTo>
                      <a:pt x="200" y="52"/>
                      <a:pt x="200" y="56"/>
                      <a:pt x="198" y="59"/>
                    </a:cubicBezTo>
                    <a:cubicBezTo>
                      <a:pt x="198" y="60"/>
                      <a:pt x="198" y="60"/>
                      <a:pt x="197" y="60"/>
                    </a:cubicBezTo>
                    <a:moveTo>
                      <a:pt x="201" y="62"/>
                    </a:moveTo>
                    <a:cubicBezTo>
                      <a:pt x="201" y="62"/>
                      <a:pt x="201" y="62"/>
                      <a:pt x="201" y="62"/>
                    </a:cubicBezTo>
                    <a:cubicBezTo>
                      <a:pt x="200" y="62"/>
                      <a:pt x="200" y="61"/>
                      <a:pt x="200" y="61"/>
                    </a:cubicBezTo>
                    <a:cubicBezTo>
                      <a:pt x="203" y="57"/>
                      <a:pt x="203" y="52"/>
                      <a:pt x="202" y="47"/>
                    </a:cubicBezTo>
                    <a:cubicBezTo>
                      <a:pt x="201" y="42"/>
                      <a:pt x="198" y="39"/>
                      <a:pt x="194" y="36"/>
                    </a:cubicBezTo>
                    <a:cubicBezTo>
                      <a:pt x="193" y="36"/>
                      <a:pt x="193" y="35"/>
                      <a:pt x="194" y="35"/>
                    </a:cubicBezTo>
                    <a:cubicBezTo>
                      <a:pt x="194" y="34"/>
                      <a:pt x="194" y="34"/>
                      <a:pt x="195" y="34"/>
                    </a:cubicBezTo>
                    <a:cubicBezTo>
                      <a:pt x="195" y="34"/>
                      <a:pt x="195" y="34"/>
                      <a:pt x="195" y="34"/>
                    </a:cubicBezTo>
                    <a:cubicBezTo>
                      <a:pt x="199" y="37"/>
                      <a:pt x="203" y="41"/>
                      <a:pt x="204" y="47"/>
                    </a:cubicBezTo>
                    <a:cubicBezTo>
                      <a:pt x="206" y="52"/>
                      <a:pt x="205" y="57"/>
                      <a:pt x="202" y="62"/>
                    </a:cubicBezTo>
                    <a:cubicBezTo>
                      <a:pt x="202" y="62"/>
                      <a:pt x="202" y="62"/>
                      <a:pt x="201" y="62"/>
                    </a:cubicBezTo>
                    <a:moveTo>
                      <a:pt x="206" y="65"/>
                    </a:moveTo>
                    <a:cubicBezTo>
                      <a:pt x="206" y="65"/>
                      <a:pt x="206" y="65"/>
                      <a:pt x="205" y="65"/>
                    </a:cubicBezTo>
                    <a:cubicBezTo>
                      <a:pt x="205" y="65"/>
                      <a:pt x="205" y="65"/>
                      <a:pt x="205" y="65"/>
                    </a:cubicBezTo>
                    <a:cubicBezTo>
                      <a:pt x="204" y="64"/>
                      <a:pt x="204" y="64"/>
                      <a:pt x="205" y="63"/>
                    </a:cubicBezTo>
                    <a:cubicBezTo>
                      <a:pt x="207" y="58"/>
                      <a:pt x="208" y="52"/>
                      <a:pt x="207" y="46"/>
                    </a:cubicBezTo>
                    <a:cubicBezTo>
                      <a:pt x="205" y="40"/>
                      <a:pt x="201" y="35"/>
                      <a:pt x="196" y="32"/>
                    </a:cubicBezTo>
                    <a:cubicBezTo>
                      <a:pt x="196" y="32"/>
                      <a:pt x="196" y="31"/>
                      <a:pt x="196" y="30"/>
                    </a:cubicBezTo>
                    <a:cubicBezTo>
                      <a:pt x="196" y="30"/>
                      <a:pt x="196" y="30"/>
                      <a:pt x="196" y="30"/>
                    </a:cubicBezTo>
                    <a:cubicBezTo>
                      <a:pt x="196" y="29"/>
                      <a:pt x="197" y="29"/>
                      <a:pt x="197" y="29"/>
                    </a:cubicBezTo>
                    <a:cubicBezTo>
                      <a:pt x="197" y="29"/>
                      <a:pt x="198" y="29"/>
                      <a:pt x="198" y="29"/>
                    </a:cubicBezTo>
                    <a:cubicBezTo>
                      <a:pt x="203" y="33"/>
                      <a:pt x="208" y="38"/>
                      <a:pt x="209" y="45"/>
                    </a:cubicBezTo>
                    <a:cubicBezTo>
                      <a:pt x="211" y="52"/>
                      <a:pt x="210" y="59"/>
                      <a:pt x="207" y="65"/>
                    </a:cubicBezTo>
                    <a:cubicBezTo>
                      <a:pt x="207" y="65"/>
                      <a:pt x="206" y="65"/>
                      <a:pt x="206" y="65"/>
                    </a:cubicBezTo>
                    <a:moveTo>
                      <a:pt x="210" y="0"/>
                    </a:moveTo>
                    <a:cubicBezTo>
                      <a:pt x="209" y="0"/>
                      <a:pt x="208" y="0"/>
                      <a:pt x="206" y="1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226"/>
                      <a:pt x="0" y="226"/>
                      <a:pt x="0" y="226"/>
                    </a:cubicBezTo>
                    <a:cubicBezTo>
                      <a:pt x="25" y="220"/>
                      <a:pt x="25" y="220"/>
                      <a:pt x="25" y="220"/>
                    </a:cubicBezTo>
                    <a:cubicBezTo>
                      <a:pt x="25" y="220"/>
                      <a:pt x="26" y="219"/>
                      <a:pt x="26" y="219"/>
                    </a:cubicBezTo>
                    <a:cubicBezTo>
                      <a:pt x="29" y="219"/>
                      <a:pt x="32" y="221"/>
                      <a:pt x="33" y="225"/>
                    </a:cubicBezTo>
                    <a:cubicBezTo>
                      <a:pt x="33" y="225"/>
                      <a:pt x="33" y="225"/>
                      <a:pt x="33" y="225"/>
                    </a:cubicBezTo>
                    <a:cubicBezTo>
                      <a:pt x="34" y="229"/>
                      <a:pt x="32" y="233"/>
                      <a:pt x="28" y="234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0" y="285"/>
                      <a:pt x="0" y="285"/>
                      <a:pt x="0" y="285"/>
                    </a:cubicBezTo>
                    <a:cubicBezTo>
                      <a:pt x="263" y="216"/>
                      <a:pt x="263" y="216"/>
                      <a:pt x="263" y="216"/>
                    </a:cubicBezTo>
                    <a:cubicBezTo>
                      <a:pt x="271" y="214"/>
                      <a:pt x="276" y="206"/>
                      <a:pt x="274" y="197"/>
                    </a:cubicBezTo>
                    <a:cubicBezTo>
                      <a:pt x="225" y="12"/>
                      <a:pt x="225" y="12"/>
                      <a:pt x="225" y="12"/>
                    </a:cubicBezTo>
                    <a:cubicBezTo>
                      <a:pt x="223" y="5"/>
                      <a:pt x="217" y="0"/>
                      <a:pt x="210" y="0"/>
                    </a:cubicBezTo>
                  </a:path>
                </a:pathLst>
              </a:custGeom>
              <a:solidFill>
                <a:srgbClr val="DD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1" name="Freeform 6">
                <a:extLst>
                  <a:ext uri="{FF2B5EF4-FFF2-40B4-BE49-F238E27FC236}">
                    <a16:creationId xmlns:a16="http://schemas.microsoft.com/office/drawing/2014/main" id="{B7B0160F-C80E-0C56-EEE3-F6DA71235B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6" y="1578"/>
                <a:ext cx="41" cy="26"/>
              </a:xfrm>
              <a:custGeom>
                <a:avLst/>
                <a:gdLst>
                  <a:gd name="T0" fmla="*/ 26 w 34"/>
                  <a:gd name="T1" fmla="*/ 0 h 22"/>
                  <a:gd name="T2" fmla="*/ 25 w 34"/>
                  <a:gd name="T3" fmla="*/ 1 h 22"/>
                  <a:gd name="T4" fmla="*/ 0 w 34"/>
                  <a:gd name="T5" fmla="*/ 7 h 22"/>
                  <a:gd name="T6" fmla="*/ 0 w 34"/>
                  <a:gd name="T7" fmla="*/ 22 h 22"/>
                  <a:gd name="T8" fmla="*/ 28 w 34"/>
                  <a:gd name="T9" fmla="*/ 15 h 22"/>
                  <a:gd name="T10" fmla="*/ 33 w 34"/>
                  <a:gd name="T11" fmla="*/ 6 h 22"/>
                  <a:gd name="T12" fmla="*/ 33 w 34"/>
                  <a:gd name="T13" fmla="*/ 6 h 22"/>
                  <a:gd name="T14" fmla="*/ 26 w 34"/>
                  <a:gd name="T1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22">
                    <a:moveTo>
                      <a:pt x="26" y="0"/>
                    </a:moveTo>
                    <a:cubicBezTo>
                      <a:pt x="26" y="0"/>
                      <a:pt x="25" y="1"/>
                      <a:pt x="25" y="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32" y="14"/>
                      <a:pt x="34" y="10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2" y="2"/>
                      <a:pt x="29" y="0"/>
                      <a:pt x="26" y="0"/>
                    </a:cubicBezTo>
                  </a:path>
                </a:pathLst>
              </a:custGeom>
              <a:solidFill>
                <a:srgbClr val="EC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2" name="Freeform 7">
                <a:extLst>
                  <a:ext uri="{FF2B5EF4-FFF2-40B4-BE49-F238E27FC236}">
                    <a16:creationId xmlns:a16="http://schemas.microsoft.com/office/drawing/2014/main" id="{0490F41D-ECEC-E183-0F1D-15EE10C948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" y="1543"/>
                <a:ext cx="124" cy="44"/>
              </a:xfrm>
              <a:custGeom>
                <a:avLst/>
                <a:gdLst>
                  <a:gd name="T0" fmla="*/ 95 w 103"/>
                  <a:gd name="T1" fmla="*/ 0 h 37"/>
                  <a:gd name="T2" fmla="*/ 93 w 103"/>
                  <a:gd name="T3" fmla="*/ 0 h 37"/>
                  <a:gd name="T4" fmla="*/ 6 w 103"/>
                  <a:gd name="T5" fmla="*/ 22 h 37"/>
                  <a:gd name="T6" fmla="*/ 1 w 103"/>
                  <a:gd name="T7" fmla="*/ 31 h 37"/>
                  <a:gd name="T8" fmla="*/ 2 w 103"/>
                  <a:gd name="T9" fmla="*/ 32 h 37"/>
                  <a:gd name="T10" fmla="*/ 8 w 103"/>
                  <a:gd name="T11" fmla="*/ 37 h 37"/>
                  <a:gd name="T12" fmla="*/ 10 w 103"/>
                  <a:gd name="T13" fmla="*/ 37 h 37"/>
                  <a:gd name="T14" fmla="*/ 97 w 103"/>
                  <a:gd name="T15" fmla="*/ 14 h 37"/>
                  <a:gd name="T16" fmla="*/ 102 w 103"/>
                  <a:gd name="T17" fmla="*/ 6 h 37"/>
                  <a:gd name="T18" fmla="*/ 102 w 103"/>
                  <a:gd name="T19" fmla="*/ 5 h 37"/>
                  <a:gd name="T20" fmla="*/ 95 w 103"/>
                  <a:gd name="T2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37">
                    <a:moveTo>
                      <a:pt x="95" y="0"/>
                    </a:moveTo>
                    <a:cubicBezTo>
                      <a:pt x="94" y="0"/>
                      <a:pt x="94" y="0"/>
                      <a:pt x="93" y="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3" y="23"/>
                      <a:pt x="0" y="27"/>
                      <a:pt x="1" y="31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5"/>
                      <a:pt x="5" y="37"/>
                      <a:pt x="8" y="37"/>
                    </a:cubicBezTo>
                    <a:cubicBezTo>
                      <a:pt x="9" y="37"/>
                      <a:pt x="9" y="37"/>
                      <a:pt x="10" y="37"/>
                    </a:cubicBezTo>
                    <a:cubicBezTo>
                      <a:pt x="97" y="14"/>
                      <a:pt x="97" y="14"/>
                      <a:pt x="97" y="14"/>
                    </a:cubicBezTo>
                    <a:cubicBezTo>
                      <a:pt x="100" y="13"/>
                      <a:pt x="103" y="9"/>
                      <a:pt x="102" y="6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01" y="2"/>
                      <a:pt x="98" y="0"/>
                      <a:pt x="95" y="0"/>
                    </a:cubicBezTo>
                  </a:path>
                </a:pathLst>
              </a:custGeom>
              <a:solidFill>
                <a:srgbClr val="EC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3" name="Freeform 8">
                <a:extLst>
                  <a:ext uri="{FF2B5EF4-FFF2-40B4-BE49-F238E27FC236}">
                    <a16:creationId xmlns:a16="http://schemas.microsoft.com/office/drawing/2014/main" id="{81B77CF6-662A-0E3A-E6A8-AA73F7094E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78" y="1467"/>
                <a:ext cx="22" cy="29"/>
              </a:xfrm>
              <a:custGeom>
                <a:avLst/>
                <a:gdLst>
                  <a:gd name="T0" fmla="*/ 11 w 18"/>
                  <a:gd name="T1" fmla="*/ 20 h 24"/>
                  <a:gd name="T2" fmla="*/ 5 w 18"/>
                  <a:gd name="T3" fmla="*/ 13 h 24"/>
                  <a:gd name="T4" fmla="*/ 5 w 18"/>
                  <a:gd name="T5" fmla="*/ 8 h 24"/>
                  <a:gd name="T6" fmla="*/ 7 w 18"/>
                  <a:gd name="T7" fmla="*/ 4 h 24"/>
                  <a:gd name="T8" fmla="*/ 8 w 18"/>
                  <a:gd name="T9" fmla="*/ 4 h 24"/>
                  <a:gd name="T10" fmla="*/ 11 w 18"/>
                  <a:gd name="T11" fmla="*/ 6 h 24"/>
                  <a:gd name="T12" fmla="*/ 13 w 18"/>
                  <a:gd name="T13" fmla="*/ 11 h 24"/>
                  <a:gd name="T14" fmla="*/ 14 w 18"/>
                  <a:gd name="T15" fmla="*/ 16 h 24"/>
                  <a:gd name="T16" fmla="*/ 12 w 18"/>
                  <a:gd name="T17" fmla="*/ 20 h 24"/>
                  <a:gd name="T18" fmla="*/ 11 w 18"/>
                  <a:gd name="T19" fmla="*/ 20 h 24"/>
                  <a:gd name="T20" fmla="*/ 9 w 18"/>
                  <a:gd name="T21" fmla="*/ 0 h 24"/>
                  <a:gd name="T22" fmla="*/ 6 w 18"/>
                  <a:gd name="T23" fmla="*/ 0 h 24"/>
                  <a:gd name="T24" fmla="*/ 1 w 18"/>
                  <a:gd name="T25" fmla="*/ 6 h 24"/>
                  <a:gd name="T26" fmla="*/ 1 w 18"/>
                  <a:gd name="T27" fmla="*/ 14 h 24"/>
                  <a:gd name="T28" fmla="*/ 5 w 18"/>
                  <a:gd name="T29" fmla="*/ 21 h 24"/>
                  <a:gd name="T30" fmla="*/ 10 w 18"/>
                  <a:gd name="T31" fmla="*/ 24 h 24"/>
                  <a:gd name="T32" fmla="*/ 12 w 18"/>
                  <a:gd name="T33" fmla="*/ 24 h 24"/>
                  <a:gd name="T34" fmla="*/ 18 w 18"/>
                  <a:gd name="T35" fmla="*/ 18 h 24"/>
                  <a:gd name="T36" fmla="*/ 17 w 18"/>
                  <a:gd name="T37" fmla="*/ 10 h 24"/>
                  <a:gd name="T38" fmla="*/ 14 w 18"/>
                  <a:gd name="T39" fmla="*/ 2 h 24"/>
                  <a:gd name="T40" fmla="*/ 9 w 18"/>
                  <a:gd name="T4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24">
                    <a:moveTo>
                      <a:pt x="11" y="20"/>
                    </a:moveTo>
                    <a:cubicBezTo>
                      <a:pt x="8" y="20"/>
                      <a:pt x="6" y="18"/>
                      <a:pt x="5" y="13"/>
                    </a:cubicBezTo>
                    <a:cubicBezTo>
                      <a:pt x="5" y="11"/>
                      <a:pt x="5" y="9"/>
                      <a:pt x="5" y="8"/>
                    </a:cubicBezTo>
                    <a:cubicBezTo>
                      <a:pt x="5" y="6"/>
                      <a:pt x="6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10" y="4"/>
                      <a:pt x="11" y="6"/>
                    </a:cubicBezTo>
                    <a:cubicBezTo>
                      <a:pt x="12" y="7"/>
                      <a:pt x="13" y="9"/>
                      <a:pt x="13" y="11"/>
                    </a:cubicBezTo>
                    <a:cubicBezTo>
                      <a:pt x="14" y="13"/>
                      <a:pt x="14" y="15"/>
                      <a:pt x="14" y="16"/>
                    </a:cubicBezTo>
                    <a:cubicBezTo>
                      <a:pt x="14" y="18"/>
                      <a:pt x="13" y="20"/>
                      <a:pt x="12" y="20"/>
                    </a:cubicBezTo>
                    <a:cubicBezTo>
                      <a:pt x="11" y="20"/>
                      <a:pt x="11" y="20"/>
                      <a:pt x="11" y="20"/>
                    </a:cubicBezTo>
                    <a:moveTo>
                      <a:pt x="9" y="0"/>
                    </a:moveTo>
                    <a:cubicBezTo>
                      <a:pt x="8" y="0"/>
                      <a:pt x="7" y="0"/>
                      <a:pt x="6" y="0"/>
                    </a:cubicBezTo>
                    <a:cubicBezTo>
                      <a:pt x="3" y="1"/>
                      <a:pt x="2" y="3"/>
                      <a:pt x="1" y="6"/>
                    </a:cubicBezTo>
                    <a:cubicBezTo>
                      <a:pt x="0" y="8"/>
                      <a:pt x="0" y="11"/>
                      <a:pt x="1" y="14"/>
                    </a:cubicBezTo>
                    <a:cubicBezTo>
                      <a:pt x="2" y="17"/>
                      <a:pt x="3" y="20"/>
                      <a:pt x="5" y="21"/>
                    </a:cubicBezTo>
                    <a:cubicBezTo>
                      <a:pt x="6" y="23"/>
                      <a:pt x="8" y="24"/>
                      <a:pt x="10" y="24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15" y="23"/>
                      <a:pt x="17" y="21"/>
                      <a:pt x="18" y="18"/>
                    </a:cubicBezTo>
                    <a:cubicBezTo>
                      <a:pt x="18" y="16"/>
                      <a:pt x="18" y="13"/>
                      <a:pt x="17" y="10"/>
                    </a:cubicBezTo>
                    <a:cubicBezTo>
                      <a:pt x="17" y="7"/>
                      <a:pt x="15" y="4"/>
                      <a:pt x="14" y="2"/>
                    </a:cubicBezTo>
                    <a:cubicBezTo>
                      <a:pt x="12" y="1"/>
                      <a:pt x="11" y="0"/>
                      <a:pt x="9" y="0"/>
                    </a:cubicBezTo>
                  </a:path>
                </a:pathLst>
              </a:custGeom>
              <a:solidFill>
                <a:srgbClr val="EC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4" name="Freeform 9">
                <a:extLst>
                  <a:ext uri="{FF2B5EF4-FFF2-40B4-BE49-F238E27FC236}">
                    <a16:creationId xmlns:a16="http://schemas.microsoft.com/office/drawing/2014/main" id="{07D0C234-69FE-29FB-E109-2213874937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00" y="1461"/>
                <a:ext cx="22" cy="29"/>
              </a:xfrm>
              <a:custGeom>
                <a:avLst/>
                <a:gdLst>
                  <a:gd name="T0" fmla="*/ 10 w 18"/>
                  <a:gd name="T1" fmla="*/ 20 h 24"/>
                  <a:gd name="T2" fmla="*/ 5 w 18"/>
                  <a:gd name="T3" fmla="*/ 13 h 24"/>
                  <a:gd name="T4" fmla="*/ 4 w 18"/>
                  <a:gd name="T5" fmla="*/ 8 h 24"/>
                  <a:gd name="T6" fmla="*/ 7 w 18"/>
                  <a:gd name="T7" fmla="*/ 4 h 24"/>
                  <a:gd name="T8" fmla="*/ 8 w 18"/>
                  <a:gd name="T9" fmla="*/ 4 h 24"/>
                  <a:gd name="T10" fmla="*/ 11 w 18"/>
                  <a:gd name="T11" fmla="*/ 6 h 24"/>
                  <a:gd name="T12" fmla="*/ 13 w 18"/>
                  <a:gd name="T13" fmla="*/ 11 h 24"/>
                  <a:gd name="T14" fmla="*/ 14 w 18"/>
                  <a:gd name="T15" fmla="*/ 16 h 24"/>
                  <a:gd name="T16" fmla="*/ 11 w 18"/>
                  <a:gd name="T17" fmla="*/ 20 h 24"/>
                  <a:gd name="T18" fmla="*/ 10 w 18"/>
                  <a:gd name="T19" fmla="*/ 20 h 24"/>
                  <a:gd name="T20" fmla="*/ 8 w 18"/>
                  <a:gd name="T21" fmla="*/ 0 h 24"/>
                  <a:gd name="T22" fmla="*/ 6 w 18"/>
                  <a:gd name="T23" fmla="*/ 1 h 24"/>
                  <a:gd name="T24" fmla="*/ 1 w 18"/>
                  <a:gd name="T25" fmla="*/ 6 h 24"/>
                  <a:gd name="T26" fmla="*/ 1 w 18"/>
                  <a:gd name="T27" fmla="*/ 14 h 24"/>
                  <a:gd name="T28" fmla="*/ 5 w 18"/>
                  <a:gd name="T29" fmla="*/ 22 h 24"/>
                  <a:gd name="T30" fmla="*/ 10 w 18"/>
                  <a:gd name="T31" fmla="*/ 24 h 24"/>
                  <a:gd name="T32" fmla="*/ 12 w 18"/>
                  <a:gd name="T33" fmla="*/ 24 h 24"/>
                  <a:gd name="T34" fmla="*/ 18 w 18"/>
                  <a:gd name="T35" fmla="*/ 18 h 24"/>
                  <a:gd name="T36" fmla="*/ 17 w 18"/>
                  <a:gd name="T37" fmla="*/ 10 h 24"/>
                  <a:gd name="T38" fmla="*/ 14 w 18"/>
                  <a:gd name="T39" fmla="*/ 3 h 24"/>
                  <a:gd name="T40" fmla="*/ 8 w 18"/>
                  <a:gd name="T4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24">
                    <a:moveTo>
                      <a:pt x="10" y="20"/>
                    </a:moveTo>
                    <a:cubicBezTo>
                      <a:pt x="8" y="20"/>
                      <a:pt x="6" y="18"/>
                      <a:pt x="5" y="13"/>
                    </a:cubicBezTo>
                    <a:cubicBezTo>
                      <a:pt x="5" y="11"/>
                      <a:pt x="4" y="10"/>
                      <a:pt x="4" y="8"/>
                    </a:cubicBezTo>
                    <a:cubicBezTo>
                      <a:pt x="5" y="6"/>
                      <a:pt x="6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9" y="4"/>
                      <a:pt x="10" y="5"/>
                      <a:pt x="11" y="6"/>
                    </a:cubicBezTo>
                    <a:cubicBezTo>
                      <a:pt x="12" y="8"/>
                      <a:pt x="13" y="9"/>
                      <a:pt x="13" y="11"/>
                    </a:cubicBezTo>
                    <a:cubicBezTo>
                      <a:pt x="14" y="13"/>
                      <a:pt x="14" y="15"/>
                      <a:pt x="14" y="16"/>
                    </a:cubicBezTo>
                    <a:cubicBezTo>
                      <a:pt x="14" y="19"/>
                      <a:pt x="13" y="20"/>
                      <a:pt x="11" y="20"/>
                    </a:cubicBezTo>
                    <a:cubicBezTo>
                      <a:pt x="11" y="20"/>
                      <a:pt x="11" y="20"/>
                      <a:pt x="10" y="20"/>
                    </a:cubicBezTo>
                    <a:moveTo>
                      <a:pt x="8" y="0"/>
                    </a:moveTo>
                    <a:cubicBezTo>
                      <a:pt x="8" y="0"/>
                      <a:pt x="7" y="0"/>
                      <a:pt x="6" y="1"/>
                    </a:cubicBezTo>
                    <a:cubicBezTo>
                      <a:pt x="3" y="1"/>
                      <a:pt x="1" y="3"/>
                      <a:pt x="1" y="6"/>
                    </a:cubicBezTo>
                    <a:cubicBezTo>
                      <a:pt x="0" y="8"/>
                      <a:pt x="0" y="11"/>
                      <a:pt x="1" y="14"/>
                    </a:cubicBezTo>
                    <a:cubicBezTo>
                      <a:pt x="2" y="18"/>
                      <a:pt x="3" y="20"/>
                      <a:pt x="5" y="22"/>
                    </a:cubicBezTo>
                    <a:cubicBezTo>
                      <a:pt x="6" y="23"/>
                      <a:pt x="8" y="24"/>
                      <a:pt x="10" y="24"/>
                    </a:cubicBezTo>
                    <a:cubicBezTo>
                      <a:pt x="11" y="24"/>
                      <a:pt x="11" y="24"/>
                      <a:pt x="12" y="24"/>
                    </a:cubicBezTo>
                    <a:cubicBezTo>
                      <a:pt x="15" y="23"/>
                      <a:pt x="17" y="21"/>
                      <a:pt x="18" y="18"/>
                    </a:cubicBezTo>
                    <a:cubicBezTo>
                      <a:pt x="18" y="16"/>
                      <a:pt x="18" y="13"/>
                      <a:pt x="17" y="10"/>
                    </a:cubicBezTo>
                    <a:cubicBezTo>
                      <a:pt x="16" y="7"/>
                      <a:pt x="15" y="5"/>
                      <a:pt x="14" y="3"/>
                    </a:cubicBezTo>
                    <a:cubicBezTo>
                      <a:pt x="12" y="1"/>
                      <a:pt x="10" y="0"/>
                      <a:pt x="8" y="0"/>
                    </a:cubicBezTo>
                  </a:path>
                </a:pathLst>
              </a:custGeom>
              <a:solidFill>
                <a:srgbClr val="EC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5" name="Freeform 10">
                <a:extLst>
                  <a:ext uri="{FF2B5EF4-FFF2-40B4-BE49-F238E27FC236}">
                    <a16:creationId xmlns:a16="http://schemas.microsoft.com/office/drawing/2014/main" id="{E36FC275-4399-5825-407E-135019F6A9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32" y="1452"/>
                <a:ext cx="22" cy="29"/>
              </a:xfrm>
              <a:custGeom>
                <a:avLst/>
                <a:gdLst>
                  <a:gd name="T0" fmla="*/ 10 w 18"/>
                  <a:gd name="T1" fmla="*/ 20 h 24"/>
                  <a:gd name="T2" fmla="*/ 5 w 18"/>
                  <a:gd name="T3" fmla="*/ 13 h 24"/>
                  <a:gd name="T4" fmla="*/ 4 w 18"/>
                  <a:gd name="T5" fmla="*/ 8 h 24"/>
                  <a:gd name="T6" fmla="*/ 7 w 18"/>
                  <a:gd name="T7" fmla="*/ 4 h 24"/>
                  <a:gd name="T8" fmla="*/ 8 w 18"/>
                  <a:gd name="T9" fmla="*/ 4 h 24"/>
                  <a:gd name="T10" fmla="*/ 11 w 18"/>
                  <a:gd name="T11" fmla="*/ 6 h 24"/>
                  <a:gd name="T12" fmla="*/ 13 w 18"/>
                  <a:gd name="T13" fmla="*/ 11 h 24"/>
                  <a:gd name="T14" fmla="*/ 14 w 18"/>
                  <a:gd name="T15" fmla="*/ 16 h 24"/>
                  <a:gd name="T16" fmla="*/ 11 w 18"/>
                  <a:gd name="T17" fmla="*/ 20 h 24"/>
                  <a:gd name="T18" fmla="*/ 10 w 18"/>
                  <a:gd name="T19" fmla="*/ 20 h 24"/>
                  <a:gd name="T20" fmla="*/ 8 w 18"/>
                  <a:gd name="T21" fmla="*/ 0 h 24"/>
                  <a:gd name="T22" fmla="*/ 6 w 18"/>
                  <a:gd name="T23" fmla="*/ 1 h 24"/>
                  <a:gd name="T24" fmla="*/ 1 w 18"/>
                  <a:gd name="T25" fmla="*/ 6 h 24"/>
                  <a:gd name="T26" fmla="*/ 1 w 18"/>
                  <a:gd name="T27" fmla="*/ 14 h 24"/>
                  <a:gd name="T28" fmla="*/ 5 w 18"/>
                  <a:gd name="T29" fmla="*/ 22 h 24"/>
                  <a:gd name="T30" fmla="*/ 10 w 18"/>
                  <a:gd name="T31" fmla="*/ 24 h 24"/>
                  <a:gd name="T32" fmla="*/ 12 w 18"/>
                  <a:gd name="T33" fmla="*/ 24 h 24"/>
                  <a:gd name="T34" fmla="*/ 18 w 18"/>
                  <a:gd name="T35" fmla="*/ 18 h 24"/>
                  <a:gd name="T36" fmla="*/ 17 w 18"/>
                  <a:gd name="T37" fmla="*/ 10 h 24"/>
                  <a:gd name="T38" fmla="*/ 14 w 18"/>
                  <a:gd name="T39" fmla="*/ 3 h 24"/>
                  <a:gd name="T40" fmla="*/ 8 w 18"/>
                  <a:gd name="T4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24">
                    <a:moveTo>
                      <a:pt x="10" y="20"/>
                    </a:moveTo>
                    <a:cubicBezTo>
                      <a:pt x="8" y="20"/>
                      <a:pt x="6" y="18"/>
                      <a:pt x="5" y="13"/>
                    </a:cubicBezTo>
                    <a:cubicBezTo>
                      <a:pt x="5" y="11"/>
                      <a:pt x="4" y="9"/>
                      <a:pt x="4" y="8"/>
                    </a:cubicBezTo>
                    <a:cubicBezTo>
                      <a:pt x="5" y="6"/>
                      <a:pt x="6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9" y="4"/>
                      <a:pt x="10" y="5"/>
                      <a:pt x="11" y="6"/>
                    </a:cubicBezTo>
                    <a:cubicBezTo>
                      <a:pt x="12" y="7"/>
                      <a:pt x="13" y="9"/>
                      <a:pt x="13" y="11"/>
                    </a:cubicBezTo>
                    <a:cubicBezTo>
                      <a:pt x="14" y="13"/>
                      <a:pt x="14" y="15"/>
                      <a:pt x="14" y="16"/>
                    </a:cubicBezTo>
                    <a:cubicBezTo>
                      <a:pt x="14" y="19"/>
                      <a:pt x="13" y="20"/>
                      <a:pt x="11" y="20"/>
                    </a:cubicBezTo>
                    <a:cubicBezTo>
                      <a:pt x="11" y="20"/>
                      <a:pt x="11" y="20"/>
                      <a:pt x="10" y="20"/>
                    </a:cubicBezTo>
                    <a:moveTo>
                      <a:pt x="8" y="0"/>
                    </a:moveTo>
                    <a:cubicBezTo>
                      <a:pt x="8" y="0"/>
                      <a:pt x="7" y="0"/>
                      <a:pt x="6" y="1"/>
                    </a:cubicBezTo>
                    <a:cubicBezTo>
                      <a:pt x="3" y="1"/>
                      <a:pt x="1" y="3"/>
                      <a:pt x="1" y="6"/>
                    </a:cubicBezTo>
                    <a:cubicBezTo>
                      <a:pt x="0" y="8"/>
                      <a:pt x="0" y="11"/>
                      <a:pt x="1" y="14"/>
                    </a:cubicBezTo>
                    <a:cubicBezTo>
                      <a:pt x="2" y="17"/>
                      <a:pt x="3" y="20"/>
                      <a:pt x="5" y="22"/>
                    </a:cubicBezTo>
                    <a:cubicBezTo>
                      <a:pt x="6" y="23"/>
                      <a:pt x="8" y="24"/>
                      <a:pt x="10" y="24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15" y="23"/>
                      <a:pt x="17" y="21"/>
                      <a:pt x="18" y="18"/>
                    </a:cubicBezTo>
                    <a:cubicBezTo>
                      <a:pt x="18" y="16"/>
                      <a:pt x="18" y="13"/>
                      <a:pt x="17" y="10"/>
                    </a:cubicBezTo>
                    <a:cubicBezTo>
                      <a:pt x="16" y="7"/>
                      <a:pt x="15" y="4"/>
                      <a:pt x="14" y="3"/>
                    </a:cubicBezTo>
                    <a:cubicBezTo>
                      <a:pt x="12" y="1"/>
                      <a:pt x="10" y="0"/>
                      <a:pt x="8" y="0"/>
                    </a:cubicBezTo>
                  </a:path>
                </a:pathLst>
              </a:custGeom>
              <a:solidFill>
                <a:srgbClr val="EC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6" name="Freeform 11">
                <a:extLst>
                  <a:ext uri="{FF2B5EF4-FFF2-40B4-BE49-F238E27FC236}">
                    <a16:creationId xmlns:a16="http://schemas.microsoft.com/office/drawing/2014/main" id="{78C968BF-D67F-A86A-4AE0-0ACAB214D5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54" y="1447"/>
                <a:ext cx="22" cy="28"/>
              </a:xfrm>
              <a:custGeom>
                <a:avLst/>
                <a:gdLst>
                  <a:gd name="T0" fmla="*/ 10 w 18"/>
                  <a:gd name="T1" fmla="*/ 20 h 23"/>
                  <a:gd name="T2" fmla="*/ 5 w 18"/>
                  <a:gd name="T3" fmla="*/ 13 h 23"/>
                  <a:gd name="T4" fmla="*/ 4 w 18"/>
                  <a:gd name="T5" fmla="*/ 7 h 23"/>
                  <a:gd name="T6" fmla="*/ 7 w 18"/>
                  <a:gd name="T7" fmla="*/ 3 h 23"/>
                  <a:gd name="T8" fmla="*/ 8 w 18"/>
                  <a:gd name="T9" fmla="*/ 3 h 23"/>
                  <a:gd name="T10" fmla="*/ 11 w 18"/>
                  <a:gd name="T11" fmla="*/ 6 h 23"/>
                  <a:gd name="T12" fmla="*/ 13 w 18"/>
                  <a:gd name="T13" fmla="*/ 10 h 23"/>
                  <a:gd name="T14" fmla="*/ 14 w 18"/>
                  <a:gd name="T15" fmla="*/ 16 h 23"/>
                  <a:gd name="T16" fmla="*/ 11 w 18"/>
                  <a:gd name="T17" fmla="*/ 20 h 23"/>
                  <a:gd name="T18" fmla="*/ 10 w 18"/>
                  <a:gd name="T19" fmla="*/ 20 h 23"/>
                  <a:gd name="T20" fmla="*/ 8 w 18"/>
                  <a:gd name="T21" fmla="*/ 0 h 23"/>
                  <a:gd name="T22" fmla="*/ 6 w 18"/>
                  <a:gd name="T23" fmla="*/ 0 h 23"/>
                  <a:gd name="T24" fmla="*/ 1 w 18"/>
                  <a:gd name="T25" fmla="*/ 5 h 23"/>
                  <a:gd name="T26" fmla="*/ 1 w 18"/>
                  <a:gd name="T27" fmla="*/ 14 h 23"/>
                  <a:gd name="T28" fmla="*/ 5 w 18"/>
                  <a:gd name="T29" fmla="*/ 21 h 23"/>
                  <a:gd name="T30" fmla="*/ 10 w 18"/>
                  <a:gd name="T31" fmla="*/ 23 h 23"/>
                  <a:gd name="T32" fmla="*/ 12 w 18"/>
                  <a:gd name="T33" fmla="*/ 23 h 23"/>
                  <a:gd name="T34" fmla="*/ 18 w 18"/>
                  <a:gd name="T35" fmla="*/ 18 h 23"/>
                  <a:gd name="T36" fmla="*/ 17 w 18"/>
                  <a:gd name="T37" fmla="*/ 9 h 23"/>
                  <a:gd name="T38" fmla="*/ 13 w 18"/>
                  <a:gd name="T39" fmla="*/ 2 h 23"/>
                  <a:gd name="T40" fmla="*/ 8 w 18"/>
                  <a:gd name="T4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23">
                    <a:moveTo>
                      <a:pt x="10" y="20"/>
                    </a:moveTo>
                    <a:cubicBezTo>
                      <a:pt x="8" y="20"/>
                      <a:pt x="6" y="17"/>
                      <a:pt x="5" y="13"/>
                    </a:cubicBezTo>
                    <a:cubicBezTo>
                      <a:pt x="4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3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9" y="3"/>
                      <a:pt x="10" y="4"/>
                      <a:pt x="11" y="6"/>
                    </a:cubicBezTo>
                    <a:cubicBezTo>
                      <a:pt x="12" y="7"/>
                      <a:pt x="13" y="8"/>
                      <a:pt x="13" y="10"/>
                    </a:cubicBezTo>
                    <a:cubicBezTo>
                      <a:pt x="14" y="12"/>
                      <a:pt x="14" y="14"/>
                      <a:pt x="14" y="16"/>
                    </a:cubicBezTo>
                    <a:cubicBezTo>
                      <a:pt x="14" y="18"/>
                      <a:pt x="13" y="19"/>
                      <a:pt x="11" y="20"/>
                    </a:cubicBezTo>
                    <a:cubicBezTo>
                      <a:pt x="11" y="20"/>
                      <a:pt x="11" y="20"/>
                      <a:pt x="10" y="20"/>
                    </a:cubicBezTo>
                    <a:moveTo>
                      <a:pt x="8" y="0"/>
                    </a:moveTo>
                    <a:cubicBezTo>
                      <a:pt x="8" y="0"/>
                      <a:pt x="7" y="0"/>
                      <a:pt x="6" y="0"/>
                    </a:cubicBezTo>
                    <a:cubicBezTo>
                      <a:pt x="3" y="1"/>
                      <a:pt x="1" y="3"/>
                      <a:pt x="1" y="5"/>
                    </a:cubicBezTo>
                    <a:cubicBezTo>
                      <a:pt x="0" y="8"/>
                      <a:pt x="0" y="10"/>
                      <a:pt x="1" y="14"/>
                    </a:cubicBezTo>
                    <a:cubicBezTo>
                      <a:pt x="2" y="17"/>
                      <a:pt x="3" y="19"/>
                      <a:pt x="5" y="21"/>
                    </a:cubicBezTo>
                    <a:cubicBezTo>
                      <a:pt x="6" y="23"/>
                      <a:pt x="8" y="23"/>
                      <a:pt x="10" y="23"/>
                    </a:cubicBezTo>
                    <a:cubicBezTo>
                      <a:pt x="11" y="23"/>
                      <a:pt x="11" y="23"/>
                      <a:pt x="12" y="23"/>
                    </a:cubicBezTo>
                    <a:cubicBezTo>
                      <a:pt x="15" y="22"/>
                      <a:pt x="17" y="21"/>
                      <a:pt x="18" y="18"/>
                    </a:cubicBezTo>
                    <a:cubicBezTo>
                      <a:pt x="18" y="15"/>
                      <a:pt x="18" y="13"/>
                      <a:pt x="17" y="9"/>
                    </a:cubicBezTo>
                    <a:cubicBezTo>
                      <a:pt x="16" y="6"/>
                      <a:pt x="15" y="4"/>
                      <a:pt x="13" y="2"/>
                    </a:cubicBezTo>
                    <a:cubicBezTo>
                      <a:pt x="12" y="0"/>
                      <a:pt x="10" y="0"/>
                      <a:pt x="8" y="0"/>
                    </a:cubicBezTo>
                  </a:path>
                </a:pathLst>
              </a:custGeom>
              <a:solidFill>
                <a:srgbClr val="EC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7" name="Freeform 12">
                <a:extLst>
                  <a:ext uri="{FF2B5EF4-FFF2-40B4-BE49-F238E27FC236}">
                    <a16:creationId xmlns:a16="http://schemas.microsoft.com/office/drawing/2014/main" id="{CD5B3621-82DF-DBB4-F105-A20A078B2D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76" y="1441"/>
                <a:ext cx="22" cy="29"/>
              </a:xfrm>
              <a:custGeom>
                <a:avLst/>
                <a:gdLst>
                  <a:gd name="T0" fmla="*/ 10 w 18"/>
                  <a:gd name="T1" fmla="*/ 20 h 24"/>
                  <a:gd name="T2" fmla="*/ 5 w 18"/>
                  <a:gd name="T3" fmla="*/ 13 h 24"/>
                  <a:gd name="T4" fmla="*/ 4 w 18"/>
                  <a:gd name="T5" fmla="*/ 8 h 24"/>
                  <a:gd name="T6" fmla="*/ 7 w 18"/>
                  <a:gd name="T7" fmla="*/ 4 h 24"/>
                  <a:gd name="T8" fmla="*/ 8 w 18"/>
                  <a:gd name="T9" fmla="*/ 4 h 24"/>
                  <a:gd name="T10" fmla="*/ 11 w 18"/>
                  <a:gd name="T11" fmla="*/ 6 h 24"/>
                  <a:gd name="T12" fmla="*/ 13 w 18"/>
                  <a:gd name="T13" fmla="*/ 11 h 24"/>
                  <a:gd name="T14" fmla="*/ 14 w 18"/>
                  <a:gd name="T15" fmla="*/ 16 h 24"/>
                  <a:gd name="T16" fmla="*/ 11 w 18"/>
                  <a:gd name="T17" fmla="*/ 20 h 24"/>
                  <a:gd name="T18" fmla="*/ 10 w 18"/>
                  <a:gd name="T19" fmla="*/ 20 h 24"/>
                  <a:gd name="T20" fmla="*/ 8 w 18"/>
                  <a:gd name="T21" fmla="*/ 0 h 24"/>
                  <a:gd name="T22" fmla="*/ 6 w 18"/>
                  <a:gd name="T23" fmla="*/ 0 h 24"/>
                  <a:gd name="T24" fmla="*/ 0 w 18"/>
                  <a:gd name="T25" fmla="*/ 6 h 24"/>
                  <a:gd name="T26" fmla="*/ 1 w 18"/>
                  <a:gd name="T27" fmla="*/ 14 h 24"/>
                  <a:gd name="T28" fmla="*/ 4 w 18"/>
                  <a:gd name="T29" fmla="*/ 21 h 24"/>
                  <a:gd name="T30" fmla="*/ 10 w 18"/>
                  <a:gd name="T31" fmla="*/ 24 h 24"/>
                  <a:gd name="T32" fmla="*/ 12 w 18"/>
                  <a:gd name="T33" fmla="*/ 23 h 24"/>
                  <a:gd name="T34" fmla="*/ 17 w 18"/>
                  <a:gd name="T35" fmla="*/ 18 h 24"/>
                  <a:gd name="T36" fmla="*/ 17 w 18"/>
                  <a:gd name="T37" fmla="*/ 10 h 24"/>
                  <a:gd name="T38" fmla="*/ 13 w 18"/>
                  <a:gd name="T39" fmla="*/ 2 h 24"/>
                  <a:gd name="T40" fmla="*/ 8 w 18"/>
                  <a:gd name="T4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24">
                    <a:moveTo>
                      <a:pt x="10" y="20"/>
                    </a:moveTo>
                    <a:cubicBezTo>
                      <a:pt x="8" y="20"/>
                      <a:pt x="6" y="18"/>
                      <a:pt x="5" y="13"/>
                    </a:cubicBezTo>
                    <a:cubicBezTo>
                      <a:pt x="4" y="11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7" y="4"/>
                      <a:pt x="7" y="4"/>
                      <a:pt x="8" y="4"/>
                    </a:cubicBezTo>
                    <a:cubicBezTo>
                      <a:pt x="9" y="4"/>
                      <a:pt x="10" y="4"/>
                      <a:pt x="11" y="6"/>
                    </a:cubicBezTo>
                    <a:cubicBezTo>
                      <a:pt x="12" y="7"/>
                      <a:pt x="12" y="9"/>
                      <a:pt x="13" y="11"/>
                    </a:cubicBezTo>
                    <a:cubicBezTo>
                      <a:pt x="14" y="13"/>
                      <a:pt x="14" y="15"/>
                      <a:pt x="14" y="16"/>
                    </a:cubicBezTo>
                    <a:cubicBezTo>
                      <a:pt x="13" y="18"/>
                      <a:pt x="13" y="20"/>
                      <a:pt x="11" y="20"/>
                    </a:cubicBezTo>
                    <a:cubicBezTo>
                      <a:pt x="11" y="20"/>
                      <a:pt x="10" y="20"/>
                      <a:pt x="10" y="20"/>
                    </a:cubicBezTo>
                    <a:moveTo>
                      <a:pt x="8" y="0"/>
                    </a:moveTo>
                    <a:cubicBezTo>
                      <a:pt x="7" y="0"/>
                      <a:pt x="7" y="0"/>
                      <a:pt x="6" y="0"/>
                    </a:cubicBezTo>
                    <a:cubicBezTo>
                      <a:pt x="3" y="1"/>
                      <a:pt x="1" y="3"/>
                      <a:pt x="0" y="6"/>
                    </a:cubicBezTo>
                    <a:cubicBezTo>
                      <a:pt x="0" y="8"/>
                      <a:pt x="0" y="11"/>
                      <a:pt x="1" y="14"/>
                    </a:cubicBezTo>
                    <a:cubicBezTo>
                      <a:pt x="2" y="17"/>
                      <a:pt x="3" y="20"/>
                      <a:pt x="4" y="21"/>
                    </a:cubicBezTo>
                    <a:cubicBezTo>
                      <a:pt x="6" y="23"/>
                      <a:pt x="8" y="24"/>
                      <a:pt x="10" y="24"/>
                    </a:cubicBezTo>
                    <a:cubicBezTo>
                      <a:pt x="10" y="24"/>
                      <a:pt x="11" y="24"/>
                      <a:pt x="12" y="23"/>
                    </a:cubicBezTo>
                    <a:cubicBezTo>
                      <a:pt x="15" y="23"/>
                      <a:pt x="17" y="21"/>
                      <a:pt x="17" y="18"/>
                    </a:cubicBezTo>
                    <a:cubicBezTo>
                      <a:pt x="18" y="16"/>
                      <a:pt x="18" y="13"/>
                      <a:pt x="17" y="10"/>
                    </a:cubicBezTo>
                    <a:cubicBezTo>
                      <a:pt x="16" y="7"/>
                      <a:pt x="15" y="4"/>
                      <a:pt x="13" y="2"/>
                    </a:cubicBezTo>
                    <a:cubicBezTo>
                      <a:pt x="12" y="1"/>
                      <a:pt x="10" y="0"/>
                      <a:pt x="8" y="0"/>
                    </a:cubicBezTo>
                  </a:path>
                </a:pathLst>
              </a:custGeom>
              <a:solidFill>
                <a:srgbClr val="EC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8" name="Freeform 13">
                <a:extLst>
                  <a:ext uri="{FF2B5EF4-FFF2-40B4-BE49-F238E27FC236}">
                    <a16:creationId xmlns:a16="http://schemas.microsoft.com/office/drawing/2014/main" id="{6E4E4364-F689-E993-7A59-75E5C8A530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98" y="1435"/>
                <a:ext cx="21" cy="29"/>
              </a:xfrm>
              <a:custGeom>
                <a:avLst/>
                <a:gdLst>
                  <a:gd name="T0" fmla="*/ 10 w 18"/>
                  <a:gd name="T1" fmla="*/ 20 h 24"/>
                  <a:gd name="T2" fmla="*/ 5 w 18"/>
                  <a:gd name="T3" fmla="*/ 13 h 24"/>
                  <a:gd name="T4" fmla="*/ 4 w 18"/>
                  <a:gd name="T5" fmla="*/ 8 h 24"/>
                  <a:gd name="T6" fmla="*/ 7 w 18"/>
                  <a:gd name="T7" fmla="*/ 4 h 24"/>
                  <a:gd name="T8" fmla="*/ 7 w 18"/>
                  <a:gd name="T9" fmla="*/ 4 h 24"/>
                  <a:gd name="T10" fmla="*/ 11 w 18"/>
                  <a:gd name="T11" fmla="*/ 6 h 24"/>
                  <a:gd name="T12" fmla="*/ 13 w 18"/>
                  <a:gd name="T13" fmla="*/ 11 h 24"/>
                  <a:gd name="T14" fmla="*/ 13 w 18"/>
                  <a:gd name="T15" fmla="*/ 16 h 24"/>
                  <a:gd name="T16" fmla="*/ 11 w 18"/>
                  <a:gd name="T17" fmla="*/ 20 h 24"/>
                  <a:gd name="T18" fmla="*/ 10 w 18"/>
                  <a:gd name="T19" fmla="*/ 20 h 24"/>
                  <a:gd name="T20" fmla="*/ 8 w 18"/>
                  <a:gd name="T21" fmla="*/ 0 h 24"/>
                  <a:gd name="T22" fmla="*/ 6 w 18"/>
                  <a:gd name="T23" fmla="*/ 1 h 24"/>
                  <a:gd name="T24" fmla="*/ 0 w 18"/>
                  <a:gd name="T25" fmla="*/ 6 h 24"/>
                  <a:gd name="T26" fmla="*/ 1 w 18"/>
                  <a:gd name="T27" fmla="*/ 14 h 24"/>
                  <a:gd name="T28" fmla="*/ 4 w 18"/>
                  <a:gd name="T29" fmla="*/ 22 h 24"/>
                  <a:gd name="T30" fmla="*/ 10 w 18"/>
                  <a:gd name="T31" fmla="*/ 24 h 24"/>
                  <a:gd name="T32" fmla="*/ 12 w 18"/>
                  <a:gd name="T33" fmla="*/ 24 h 24"/>
                  <a:gd name="T34" fmla="*/ 17 w 18"/>
                  <a:gd name="T35" fmla="*/ 18 h 24"/>
                  <a:gd name="T36" fmla="*/ 17 w 18"/>
                  <a:gd name="T37" fmla="*/ 10 h 24"/>
                  <a:gd name="T38" fmla="*/ 13 w 18"/>
                  <a:gd name="T39" fmla="*/ 3 h 24"/>
                  <a:gd name="T40" fmla="*/ 8 w 18"/>
                  <a:gd name="T4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24">
                    <a:moveTo>
                      <a:pt x="10" y="20"/>
                    </a:moveTo>
                    <a:cubicBezTo>
                      <a:pt x="8" y="20"/>
                      <a:pt x="6" y="18"/>
                      <a:pt x="5" y="13"/>
                    </a:cubicBezTo>
                    <a:cubicBezTo>
                      <a:pt x="4" y="11"/>
                      <a:pt x="4" y="10"/>
                      <a:pt x="4" y="8"/>
                    </a:cubicBezTo>
                    <a:cubicBezTo>
                      <a:pt x="4" y="6"/>
                      <a:pt x="5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9" y="4"/>
                      <a:pt x="10" y="5"/>
                      <a:pt x="11" y="6"/>
                    </a:cubicBezTo>
                    <a:cubicBezTo>
                      <a:pt x="12" y="8"/>
                      <a:pt x="12" y="9"/>
                      <a:pt x="13" y="11"/>
                    </a:cubicBezTo>
                    <a:cubicBezTo>
                      <a:pt x="13" y="13"/>
                      <a:pt x="14" y="15"/>
                      <a:pt x="13" y="16"/>
                    </a:cubicBezTo>
                    <a:cubicBezTo>
                      <a:pt x="13" y="19"/>
                      <a:pt x="12" y="20"/>
                      <a:pt x="11" y="20"/>
                    </a:cubicBezTo>
                    <a:cubicBezTo>
                      <a:pt x="11" y="20"/>
                      <a:pt x="10" y="20"/>
                      <a:pt x="10" y="20"/>
                    </a:cubicBezTo>
                    <a:moveTo>
                      <a:pt x="8" y="0"/>
                    </a:moveTo>
                    <a:cubicBezTo>
                      <a:pt x="7" y="0"/>
                      <a:pt x="6" y="0"/>
                      <a:pt x="6" y="1"/>
                    </a:cubicBezTo>
                    <a:cubicBezTo>
                      <a:pt x="3" y="1"/>
                      <a:pt x="1" y="3"/>
                      <a:pt x="0" y="6"/>
                    </a:cubicBezTo>
                    <a:cubicBezTo>
                      <a:pt x="0" y="8"/>
                      <a:pt x="0" y="11"/>
                      <a:pt x="1" y="14"/>
                    </a:cubicBezTo>
                    <a:cubicBezTo>
                      <a:pt x="1" y="17"/>
                      <a:pt x="3" y="20"/>
                      <a:pt x="4" y="22"/>
                    </a:cubicBezTo>
                    <a:cubicBezTo>
                      <a:pt x="6" y="23"/>
                      <a:pt x="8" y="24"/>
                      <a:pt x="10" y="24"/>
                    </a:cubicBezTo>
                    <a:cubicBezTo>
                      <a:pt x="10" y="24"/>
                      <a:pt x="11" y="24"/>
                      <a:pt x="12" y="24"/>
                    </a:cubicBezTo>
                    <a:cubicBezTo>
                      <a:pt x="15" y="23"/>
                      <a:pt x="16" y="21"/>
                      <a:pt x="17" y="18"/>
                    </a:cubicBezTo>
                    <a:cubicBezTo>
                      <a:pt x="18" y="16"/>
                      <a:pt x="18" y="13"/>
                      <a:pt x="17" y="10"/>
                    </a:cubicBezTo>
                    <a:cubicBezTo>
                      <a:pt x="16" y="7"/>
                      <a:pt x="15" y="4"/>
                      <a:pt x="13" y="3"/>
                    </a:cubicBezTo>
                    <a:cubicBezTo>
                      <a:pt x="12" y="1"/>
                      <a:pt x="10" y="0"/>
                      <a:pt x="8" y="0"/>
                    </a:cubicBezTo>
                  </a:path>
                </a:pathLst>
              </a:custGeom>
              <a:solidFill>
                <a:srgbClr val="EC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9" name="Freeform 14">
                <a:extLst>
                  <a:ext uri="{FF2B5EF4-FFF2-40B4-BE49-F238E27FC236}">
                    <a16:creationId xmlns:a16="http://schemas.microsoft.com/office/drawing/2014/main" id="{6050D519-3937-D988-F74A-0097141620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30" y="1427"/>
                <a:ext cx="22" cy="29"/>
              </a:xfrm>
              <a:custGeom>
                <a:avLst/>
                <a:gdLst>
                  <a:gd name="T0" fmla="*/ 10 w 18"/>
                  <a:gd name="T1" fmla="*/ 20 h 24"/>
                  <a:gd name="T2" fmla="*/ 5 w 18"/>
                  <a:gd name="T3" fmla="*/ 13 h 24"/>
                  <a:gd name="T4" fmla="*/ 4 w 18"/>
                  <a:gd name="T5" fmla="*/ 8 h 24"/>
                  <a:gd name="T6" fmla="*/ 7 w 18"/>
                  <a:gd name="T7" fmla="*/ 4 h 24"/>
                  <a:gd name="T8" fmla="*/ 8 w 18"/>
                  <a:gd name="T9" fmla="*/ 4 h 24"/>
                  <a:gd name="T10" fmla="*/ 11 w 18"/>
                  <a:gd name="T11" fmla="*/ 6 h 24"/>
                  <a:gd name="T12" fmla="*/ 13 w 18"/>
                  <a:gd name="T13" fmla="*/ 11 h 24"/>
                  <a:gd name="T14" fmla="*/ 13 w 18"/>
                  <a:gd name="T15" fmla="*/ 16 h 24"/>
                  <a:gd name="T16" fmla="*/ 11 w 18"/>
                  <a:gd name="T17" fmla="*/ 20 h 24"/>
                  <a:gd name="T18" fmla="*/ 10 w 18"/>
                  <a:gd name="T19" fmla="*/ 20 h 24"/>
                  <a:gd name="T20" fmla="*/ 8 w 18"/>
                  <a:gd name="T21" fmla="*/ 0 h 24"/>
                  <a:gd name="T22" fmla="*/ 6 w 18"/>
                  <a:gd name="T23" fmla="*/ 1 h 24"/>
                  <a:gd name="T24" fmla="*/ 0 w 18"/>
                  <a:gd name="T25" fmla="*/ 6 h 24"/>
                  <a:gd name="T26" fmla="*/ 1 w 18"/>
                  <a:gd name="T27" fmla="*/ 14 h 24"/>
                  <a:gd name="T28" fmla="*/ 4 w 18"/>
                  <a:gd name="T29" fmla="*/ 22 h 24"/>
                  <a:gd name="T30" fmla="*/ 10 w 18"/>
                  <a:gd name="T31" fmla="*/ 24 h 24"/>
                  <a:gd name="T32" fmla="*/ 12 w 18"/>
                  <a:gd name="T33" fmla="*/ 24 h 24"/>
                  <a:gd name="T34" fmla="*/ 17 w 18"/>
                  <a:gd name="T35" fmla="*/ 18 h 24"/>
                  <a:gd name="T36" fmla="*/ 17 w 18"/>
                  <a:gd name="T37" fmla="*/ 10 h 24"/>
                  <a:gd name="T38" fmla="*/ 13 w 18"/>
                  <a:gd name="T39" fmla="*/ 3 h 24"/>
                  <a:gd name="T40" fmla="*/ 8 w 18"/>
                  <a:gd name="T4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24">
                    <a:moveTo>
                      <a:pt x="10" y="20"/>
                    </a:moveTo>
                    <a:cubicBezTo>
                      <a:pt x="8" y="20"/>
                      <a:pt x="6" y="18"/>
                      <a:pt x="5" y="13"/>
                    </a:cubicBezTo>
                    <a:cubicBezTo>
                      <a:pt x="4" y="11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7" y="4"/>
                      <a:pt x="7" y="4"/>
                      <a:pt x="8" y="4"/>
                    </a:cubicBezTo>
                    <a:cubicBezTo>
                      <a:pt x="9" y="4"/>
                      <a:pt x="10" y="5"/>
                      <a:pt x="11" y="6"/>
                    </a:cubicBezTo>
                    <a:cubicBezTo>
                      <a:pt x="12" y="7"/>
                      <a:pt x="12" y="9"/>
                      <a:pt x="13" y="11"/>
                    </a:cubicBezTo>
                    <a:cubicBezTo>
                      <a:pt x="13" y="13"/>
                      <a:pt x="14" y="15"/>
                      <a:pt x="13" y="16"/>
                    </a:cubicBezTo>
                    <a:cubicBezTo>
                      <a:pt x="13" y="18"/>
                      <a:pt x="12" y="20"/>
                      <a:pt x="11" y="20"/>
                    </a:cubicBezTo>
                    <a:cubicBezTo>
                      <a:pt x="11" y="20"/>
                      <a:pt x="10" y="20"/>
                      <a:pt x="10" y="20"/>
                    </a:cubicBezTo>
                    <a:moveTo>
                      <a:pt x="8" y="0"/>
                    </a:moveTo>
                    <a:cubicBezTo>
                      <a:pt x="7" y="0"/>
                      <a:pt x="6" y="0"/>
                      <a:pt x="6" y="1"/>
                    </a:cubicBezTo>
                    <a:cubicBezTo>
                      <a:pt x="3" y="1"/>
                      <a:pt x="1" y="3"/>
                      <a:pt x="0" y="6"/>
                    </a:cubicBezTo>
                    <a:cubicBezTo>
                      <a:pt x="0" y="8"/>
                      <a:pt x="0" y="11"/>
                      <a:pt x="1" y="14"/>
                    </a:cubicBezTo>
                    <a:cubicBezTo>
                      <a:pt x="1" y="17"/>
                      <a:pt x="3" y="20"/>
                      <a:pt x="4" y="22"/>
                    </a:cubicBezTo>
                    <a:cubicBezTo>
                      <a:pt x="6" y="23"/>
                      <a:pt x="8" y="24"/>
                      <a:pt x="10" y="24"/>
                    </a:cubicBezTo>
                    <a:cubicBezTo>
                      <a:pt x="10" y="24"/>
                      <a:pt x="11" y="24"/>
                      <a:pt x="12" y="24"/>
                    </a:cubicBezTo>
                    <a:cubicBezTo>
                      <a:pt x="15" y="23"/>
                      <a:pt x="16" y="21"/>
                      <a:pt x="17" y="18"/>
                    </a:cubicBezTo>
                    <a:cubicBezTo>
                      <a:pt x="18" y="16"/>
                      <a:pt x="18" y="13"/>
                      <a:pt x="17" y="10"/>
                    </a:cubicBezTo>
                    <a:cubicBezTo>
                      <a:pt x="16" y="7"/>
                      <a:pt x="15" y="4"/>
                      <a:pt x="13" y="3"/>
                    </a:cubicBezTo>
                    <a:cubicBezTo>
                      <a:pt x="12" y="1"/>
                      <a:pt x="10" y="0"/>
                      <a:pt x="8" y="0"/>
                    </a:cubicBezTo>
                  </a:path>
                </a:pathLst>
              </a:custGeom>
              <a:solidFill>
                <a:srgbClr val="EC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0" name="Freeform 15">
                <a:extLst>
                  <a:ext uri="{FF2B5EF4-FFF2-40B4-BE49-F238E27FC236}">
                    <a16:creationId xmlns:a16="http://schemas.microsoft.com/office/drawing/2014/main" id="{97FE219D-6AC3-C035-65D9-BA96981AFF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52" y="1422"/>
                <a:ext cx="22" cy="28"/>
              </a:xfrm>
              <a:custGeom>
                <a:avLst/>
                <a:gdLst>
                  <a:gd name="T0" fmla="*/ 10 w 18"/>
                  <a:gd name="T1" fmla="*/ 20 h 23"/>
                  <a:gd name="T2" fmla="*/ 4 w 18"/>
                  <a:gd name="T3" fmla="*/ 13 h 23"/>
                  <a:gd name="T4" fmla="*/ 4 w 18"/>
                  <a:gd name="T5" fmla="*/ 7 h 23"/>
                  <a:gd name="T6" fmla="*/ 7 w 18"/>
                  <a:gd name="T7" fmla="*/ 3 h 23"/>
                  <a:gd name="T8" fmla="*/ 7 w 18"/>
                  <a:gd name="T9" fmla="*/ 3 h 23"/>
                  <a:gd name="T10" fmla="*/ 11 w 18"/>
                  <a:gd name="T11" fmla="*/ 6 h 23"/>
                  <a:gd name="T12" fmla="*/ 13 w 18"/>
                  <a:gd name="T13" fmla="*/ 10 h 23"/>
                  <a:gd name="T14" fmla="*/ 13 w 18"/>
                  <a:gd name="T15" fmla="*/ 16 h 23"/>
                  <a:gd name="T16" fmla="*/ 11 w 18"/>
                  <a:gd name="T17" fmla="*/ 20 h 23"/>
                  <a:gd name="T18" fmla="*/ 10 w 18"/>
                  <a:gd name="T19" fmla="*/ 20 h 23"/>
                  <a:gd name="T20" fmla="*/ 8 w 18"/>
                  <a:gd name="T21" fmla="*/ 0 h 23"/>
                  <a:gd name="T22" fmla="*/ 6 w 18"/>
                  <a:gd name="T23" fmla="*/ 0 h 23"/>
                  <a:gd name="T24" fmla="*/ 0 w 18"/>
                  <a:gd name="T25" fmla="*/ 5 h 23"/>
                  <a:gd name="T26" fmla="*/ 0 w 18"/>
                  <a:gd name="T27" fmla="*/ 14 h 23"/>
                  <a:gd name="T28" fmla="*/ 4 w 18"/>
                  <a:gd name="T29" fmla="*/ 21 h 23"/>
                  <a:gd name="T30" fmla="*/ 9 w 18"/>
                  <a:gd name="T31" fmla="*/ 23 h 23"/>
                  <a:gd name="T32" fmla="*/ 12 w 18"/>
                  <a:gd name="T33" fmla="*/ 23 h 23"/>
                  <a:gd name="T34" fmla="*/ 17 w 18"/>
                  <a:gd name="T35" fmla="*/ 18 h 23"/>
                  <a:gd name="T36" fmla="*/ 17 w 18"/>
                  <a:gd name="T37" fmla="*/ 9 h 23"/>
                  <a:gd name="T38" fmla="*/ 13 w 18"/>
                  <a:gd name="T39" fmla="*/ 2 h 23"/>
                  <a:gd name="T40" fmla="*/ 8 w 18"/>
                  <a:gd name="T4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23">
                    <a:moveTo>
                      <a:pt x="10" y="20"/>
                    </a:moveTo>
                    <a:cubicBezTo>
                      <a:pt x="7" y="20"/>
                      <a:pt x="6" y="17"/>
                      <a:pt x="4" y="13"/>
                    </a:cubicBezTo>
                    <a:cubicBezTo>
                      <a:pt x="4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9" y="3"/>
                      <a:pt x="10" y="4"/>
                      <a:pt x="11" y="6"/>
                    </a:cubicBezTo>
                    <a:cubicBezTo>
                      <a:pt x="11" y="7"/>
                      <a:pt x="12" y="8"/>
                      <a:pt x="13" y="10"/>
                    </a:cubicBezTo>
                    <a:cubicBezTo>
                      <a:pt x="13" y="12"/>
                      <a:pt x="13" y="14"/>
                      <a:pt x="13" y="16"/>
                    </a:cubicBezTo>
                    <a:cubicBezTo>
                      <a:pt x="13" y="18"/>
                      <a:pt x="12" y="19"/>
                      <a:pt x="11" y="20"/>
                    </a:cubicBezTo>
                    <a:cubicBezTo>
                      <a:pt x="10" y="20"/>
                      <a:pt x="10" y="20"/>
                      <a:pt x="10" y="20"/>
                    </a:cubicBezTo>
                    <a:moveTo>
                      <a:pt x="8" y="0"/>
                    </a:moveTo>
                    <a:cubicBezTo>
                      <a:pt x="7" y="0"/>
                      <a:pt x="6" y="0"/>
                      <a:pt x="6" y="0"/>
                    </a:cubicBezTo>
                    <a:cubicBezTo>
                      <a:pt x="3" y="1"/>
                      <a:pt x="1" y="2"/>
                      <a:pt x="0" y="5"/>
                    </a:cubicBezTo>
                    <a:cubicBezTo>
                      <a:pt x="0" y="8"/>
                      <a:pt x="0" y="10"/>
                      <a:pt x="0" y="14"/>
                    </a:cubicBezTo>
                    <a:cubicBezTo>
                      <a:pt x="1" y="17"/>
                      <a:pt x="3" y="19"/>
                      <a:pt x="4" y="21"/>
                    </a:cubicBezTo>
                    <a:cubicBezTo>
                      <a:pt x="6" y="23"/>
                      <a:pt x="7" y="23"/>
                      <a:pt x="9" y="23"/>
                    </a:cubicBezTo>
                    <a:cubicBezTo>
                      <a:pt x="10" y="23"/>
                      <a:pt x="11" y="23"/>
                      <a:pt x="12" y="23"/>
                    </a:cubicBezTo>
                    <a:cubicBezTo>
                      <a:pt x="15" y="22"/>
                      <a:pt x="16" y="20"/>
                      <a:pt x="17" y="18"/>
                    </a:cubicBezTo>
                    <a:cubicBezTo>
                      <a:pt x="18" y="15"/>
                      <a:pt x="17" y="13"/>
                      <a:pt x="17" y="9"/>
                    </a:cubicBezTo>
                    <a:cubicBezTo>
                      <a:pt x="16" y="6"/>
                      <a:pt x="15" y="4"/>
                      <a:pt x="13" y="2"/>
                    </a:cubicBezTo>
                    <a:cubicBezTo>
                      <a:pt x="11" y="0"/>
                      <a:pt x="10" y="0"/>
                      <a:pt x="8" y="0"/>
                    </a:cubicBezTo>
                  </a:path>
                </a:pathLst>
              </a:custGeom>
              <a:solidFill>
                <a:srgbClr val="EC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1" name="Freeform 16">
                <a:extLst>
                  <a:ext uri="{FF2B5EF4-FFF2-40B4-BE49-F238E27FC236}">
                    <a16:creationId xmlns:a16="http://schemas.microsoft.com/office/drawing/2014/main" id="{D49E0B97-A701-648B-F833-31154D710F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72" y="1416"/>
                <a:ext cx="22" cy="29"/>
              </a:xfrm>
              <a:custGeom>
                <a:avLst/>
                <a:gdLst>
                  <a:gd name="T0" fmla="*/ 11 w 18"/>
                  <a:gd name="T1" fmla="*/ 20 h 24"/>
                  <a:gd name="T2" fmla="*/ 5 w 18"/>
                  <a:gd name="T3" fmla="*/ 13 h 24"/>
                  <a:gd name="T4" fmla="*/ 5 w 18"/>
                  <a:gd name="T5" fmla="*/ 8 h 24"/>
                  <a:gd name="T6" fmla="*/ 7 w 18"/>
                  <a:gd name="T7" fmla="*/ 4 h 24"/>
                  <a:gd name="T8" fmla="*/ 8 w 18"/>
                  <a:gd name="T9" fmla="*/ 4 h 24"/>
                  <a:gd name="T10" fmla="*/ 12 w 18"/>
                  <a:gd name="T11" fmla="*/ 6 h 24"/>
                  <a:gd name="T12" fmla="*/ 14 w 18"/>
                  <a:gd name="T13" fmla="*/ 11 h 24"/>
                  <a:gd name="T14" fmla="*/ 14 w 18"/>
                  <a:gd name="T15" fmla="*/ 16 h 24"/>
                  <a:gd name="T16" fmla="*/ 12 w 18"/>
                  <a:gd name="T17" fmla="*/ 20 h 24"/>
                  <a:gd name="T18" fmla="*/ 11 w 18"/>
                  <a:gd name="T19" fmla="*/ 20 h 24"/>
                  <a:gd name="T20" fmla="*/ 9 w 18"/>
                  <a:gd name="T21" fmla="*/ 0 h 24"/>
                  <a:gd name="T22" fmla="*/ 6 w 18"/>
                  <a:gd name="T23" fmla="*/ 0 h 24"/>
                  <a:gd name="T24" fmla="*/ 1 w 18"/>
                  <a:gd name="T25" fmla="*/ 6 h 24"/>
                  <a:gd name="T26" fmla="*/ 1 w 18"/>
                  <a:gd name="T27" fmla="*/ 14 h 24"/>
                  <a:gd name="T28" fmla="*/ 5 w 18"/>
                  <a:gd name="T29" fmla="*/ 21 h 24"/>
                  <a:gd name="T30" fmla="*/ 10 w 18"/>
                  <a:gd name="T31" fmla="*/ 24 h 24"/>
                  <a:gd name="T32" fmla="*/ 12 w 18"/>
                  <a:gd name="T33" fmla="*/ 23 h 24"/>
                  <a:gd name="T34" fmla="*/ 18 w 18"/>
                  <a:gd name="T35" fmla="*/ 18 h 24"/>
                  <a:gd name="T36" fmla="*/ 18 w 18"/>
                  <a:gd name="T37" fmla="*/ 10 h 24"/>
                  <a:gd name="T38" fmla="*/ 14 w 18"/>
                  <a:gd name="T39" fmla="*/ 2 h 24"/>
                  <a:gd name="T40" fmla="*/ 9 w 18"/>
                  <a:gd name="T4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24">
                    <a:moveTo>
                      <a:pt x="11" y="20"/>
                    </a:moveTo>
                    <a:cubicBezTo>
                      <a:pt x="8" y="20"/>
                      <a:pt x="7" y="18"/>
                      <a:pt x="5" y="13"/>
                    </a:cubicBezTo>
                    <a:cubicBezTo>
                      <a:pt x="5" y="11"/>
                      <a:pt x="5" y="9"/>
                      <a:pt x="5" y="8"/>
                    </a:cubicBezTo>
                    <a:cubicBezTo>
                      <a:pt x="5" y="5"/>
                      <a:pt x="6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11" y="4"/>
                      <a:pt x="12" y="6"/>
                    </a:cubicBezTo>
                    <a:cubicBezTo>
                      <a:pt x="12" y="7"/>
                      <a:pt x="13" y="9"/>
                      <a:pt x="14" y="11"/>
                    </a:cubicBezTo>
                    <a:cubicBezTo>
                      <a:pt x="14" y="13"/>
                      <a:pt x="14" y="14"/>
                      <a:pt x="14" y="16"/>
                    </a:cubicBezTo>
                    <a:cubicBezTo>
                      <a:pt x="14" y="18"/>
                      <a:pt x="13" y="19"/>
                      <a:pt x="12" y="20"/>
                    </a:cubicBezTo>
                    <a:cubicBezTo>
                      <a:pt x="11" y="20"/>
                      <a:pt x="11" y="20"/>
                      <a:pt x="11" y="20"/>
                    </a:cubicBezTo>
                    <a:moveTo>
                      <a:pt x="9" y="0"/>
                    </a:moveTo>
                    <a:cubicBezTo>
                      <a:pt x="8" y="0"/>
                      <a:pt x="7" y="0"/>
                      <a:pt x="6" y="0"/>
                    </a:cubicBezTo>
                    <a:cubicBezTo>
                      <a:pt x="3" y="1"/>
                      <a:pt x="2" y="3"/>
                      <a:pt x="1" y="6"/>
                    </a:cubicBezTo>
                    <a:cubicBezTo>
                      <a:pt x="0" y="8"/>
                      <a:pt x="0" y="11"/>
                      <a:pt x="1" y="14"/>
                    </a:cubicBezTo>
                    <a:cubicBezTo>
                      <a:pt x="2" y="17"/>
                      <a:pt x="3" y="20"/>
                      <a:pt x="5" y="21"/>
                    </a:cubicBezTo>
                    <a:cubicBezTo>
                      <a:pt x="7" y="23"/>
                      <a:pt x="8" y="24"/>
                      <a:pt x="10" y="24"/>
                    </a:cubicBezTo>
                    <a:cubicBezTo>
                      <a:pt x="11" y="24"/>
                      <a:pt x="12" y="24"/>
                      <a:pt x="12" y="23"/>
                    </a:cubicBezTo>
                    <a:cubicBezTo>
                      <a:pt x="15" y="23"/>
                      <a:pt x="17" y="21"/>
                      <a:pt x="18" y="18"/>
                    </a:cubicBezTo>
                    <a:cubicBezTo>
                      <a:pt x="18" y="16"/>
                      <a:pt x="18" y="13"/>
                      <a:pt x="18" y="10"/>
                    </a:cubicBezTo>
                    <a:cubicBezTo>
                      <a:pt x="17" y="7"/>
                      <a:pt x="15" y="4"/>
                      <a:pt x="14" y="2"/>
                    </a:cubicBezTo>
                    <a:cubicBezTo>
                      <a:pt x="12" y="1"/>
                      <a:pt x="11" y="0"/>
                      <a:pt x="9" y="0"/>
                    </a:cubicBezTo>
                  </a:path>
                </a:pathLst>
              </a:custGeom>
              <a:solidFill>
                <a:srgbClr val="EC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2" name="Freeform 17">
                <a:extLst>
                  <a:ext uri="{FF2B5EF4-FFF2-40B4-BE49-F238E27FC236}">
                    <a16:creationId xmlns:a16="http://schemas.microsoft.com/office/drawing/2014/main" id="{B542E033-4DCA-CA04-E42F-C6BBFC63F8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94" y="1410"/>
                <a:ext cx="22" cy="29"/>
              </a:xfrm>
              <a:custGeom>
                <a:avLst/>
                <a:gdLst>
                  <a:gd name="T0" fmla="*/ 10 w 18"/>
                  <a:gd name="T1" fmla="*/ 20 h 24"/>
                  <a:gd name="T2" fmla="*/ 5 w 18"/>
                  <a:gd name="T3" fmla="*/ 13 h 24"/>
                  <a:gd name="T4" fmla="*/ 5 w 18"/>
                  <a:gd name="T5" fmla="*/ 8 h 24"/>
                  <a:gd name="T6" fmla="*/ 7 w 18"/>
                  <a:gd name="T7" fmla="*/ 4 h 24"/>
                  <a:gd name="T8" fmla="*/ 8 w 18"/>
                  <a:gd name="T9" fmla="*/ 4 h 24"/>
                  <a:gd name="T10" fmla="*/ 11 w 18"/>
                  <a:gd name="T11" fmla="*/ 6 h 24"/>
                  <a:gd name="T12" fmla="*/ 13 w 18"/>
                  <a:gd name="T13" fmla="*/ 11 h 24"/>
                  <a:gd name="T14" fmla="*/ 14 w 18"/>
                  <a:gd name="T15" fmla="*/ 16 h 24"/>
                  <a:gd name="T16" fmla="*/ 11 w 18"/>
                  <a:gd name="T17" fmla="*/ 20 h 24"/>
                  <a:gd name="T18" fmla="*/ 10 w 18"/>
                  <a:gd name="T19" fmla="*/ 20 h 24"/>
                  <a:gd name="T20" fmla="*/ 8 w 18"/>
                  <a:gd name="T21" fmla="*/ 0 h 24"/>
                  <a:gd name="T22" fmla="*/ 6 w 18"/>
                  <a:gd name="T23" fmla="*/ 1 h 24"/>
                  <a:gd name="T24" fmla="*/ 1 w 18"/>
                  <a:gd name="T25" fmla="*/ 6 h 24"/>
                  <a:gd name="T26" fmla="*/ 1 w 18"/>
                  <a:gd name="T27" fmla="*/ 14 h 24"/>
                  <a:gd name="T28" fmla="*/ 5 w 18"/>
                  <a:gd name="T29" fmla="*/ 22 h 24"/>
                  <a:gd name="T30" fmla="*/ 10 w 18"/>
                  <a:gd name="T31" fmla="*/ 24 h 24"/>
                  <a:gd name="T32" fmla="*/ 12 w 18"/>
                  <a:gd name="T33" fmla="*/ 24 h 24"/>
                  <a:gd name="T34" fmla="*/ 18 w 18"/>
                  <a:gd name="T35" fmla="*/ 18 h 24"/>
                  <a:gd name="T36" fmla="*/ 17 w 18"/>
                  <a:gd name="T37" fmla="*/ 10 h 24"/>
                  <a:gd name="T38" fmla="*/ 14 w 18"/>
                  <a:gd name="T39" fmla="*/ 3 h 24"/>
                  <a:gd name="T40" fmla="*/ 8 w 18"/>
                  <a:gd name="T4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24">
                    <a:moveTo>
                      <a:pt x="10" y="20"/>
                    </a:moveTo>
                    <a:cubicBezTo>
                      <a:pt x="8" y="20"/>
                      <a:pt x="6" y="18"/>
                      <a:pt x="5" y="13"/>
                    </a:cubicBezTo>
                    <a:cubicBezTo>
                      <a:pt x="5" y="11"/>
                      <a:pt x="4" y="9"/>
                      <a:pt x="5" y="8"/>
                    </a:cubicBezTo>
                    <a:cubicBezTo>
                      <a:pt x="5" y="6"/>
                      <a:pt x="6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9" y="4"/>
                      <a:pt x="10" y="5"/>
                      <a:pt x="11" y="6"/>
                    </a:cubicBezTo>
                    <a:cubicBezTo>
                      <a:pt x="12" y="7"/>
                      <a:pt x="13" y="9"/>
                      <a:pt x="13" y="11"/>
                    </a:cubicBezTo>
                    <a:cubicBezTo>
                      <a:pt x="14" y="13"/>
                      <a:pt x="14" y="15"/>
                      <a:pt x="14" y="16"/>
                    </a:cubicBezTo>
                    <a:cubicBezTo>
                      <a:pt x="14" y="18"/>
                      <a:pt x="13" y="20"/>
                      <a:pt x="11" y="20"/>
                    </a:cubicBezTo>
                    <a:cubicBezTo>
                      <a:pt x="11" y="20"/>
                      <a:pt x="11" y="20"/>
                      <a:pt x="10" y="20"/>
                    </a:cubicBezTo>
                    <a:moveTo>
                      <a:pt x="8" y="0"/>
                    </a:moveTo>
                    <a:cubicBezTo>
                      <a:pt x="8" y="0"/>
                      <a:pt x="7" y="0"/>
                      <a:pt x="6" y="1"/>
                    </a:cubicBezTo>
                    <a:cubicBezTo>
                      <a:pt x="3" y="1"/>
                      <a:pt x="1" y="3"/>
                      <a:pt x="1" y="6"/>
                    </a:cubicBezTo>
                    <a:cubicBezTo>
                      <a:pt x="0" y="8"/>
                      <a:pt x="0" y="11"/>
                      <a:pt x="1" y="14"/>
                    </a:cubicBezTo>
                    <a:cubicBezTo>
                      <a:pt x="2" y="17"/>
                      <a:pt x="3" y="20"/>
                      <a:pt x="5" y="22"/>
                    </a:cubicBezTo>
                    <a:cubicBezTo>
                      <a:pt x="6" y="23"/>
                      <a:pt x="8" y="24"/>
                      <a:pt x="10" y="24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15" y="23"/>
                      <a:pt x="17" y="21"/>
                      <a:pt x="18" y="18"/>
                    </a:cubicBezTo>
                    <a:cubicBezTo>
                      <a:pt x="18" y="16"/>
                      <a:pt x="18" y="13"/>
                      <a:pt x="17" y="10"/>
                    </a:cubicBezTo>
                    <a:cubicBezTo>
                      <a:pt x="17" y="7"/>
                      <a:pt x="15" y="4"/>
                      <a:pt x="14" y="3"/>
                    </a:cubicBezTo>
                    <a:cubicBezTo>
                      <a:pt x="12" y="1"/>
                      <a:pt x="10" y="0"/>
                      <a:pt x="8" y="0"/>
                    </a:cubicBezTo>
                  </a:path>
                </a:pathLst>
              </a:custGeom>
              <a:solidFill>
                <a:srgbClr val="EC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3" name="Freeform 18">
                <a:extLst>
                  <a:ext uri="{FF2B5EF4-FFF2-40B4-BE49-F238E27FC236}">
                    <a16:creationId xmlns:a16="http://schemas.microsoft.com/office/drawing/2014/main" id="{A21A940F-BD60-6F0E-3061-5EC3F77FF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2" y="1365"/>
                <a:ext cx="8" cy="17"/>
              </a:xfrm>
              <a:custGeom>
                <a:avLst/>
                <a:gdLst>
                  <a:gd name="T0" fmla="*/ 1 w 6"/>
                  <a:gd name="T1" fmla="*/ 0 h 14"/>
                  <a:gd name="T2" fmla="*/ 0 w 6"/>
                  <a:gd name="T3" fmla="*/ 1 h 14"/>
                  <a:gd name="T4" fmla="*/ 0 w 6"/>
                  <a:gd name="T5" fmla="*/ 1 h 14"/>
                  <a:gd name="T6" fmla="*/ 0 w 6"/>
                  <a:gd name="T7" fmla="*/ 3 h 14"/>
                  <a:gd name="T8" fmla="*/ 3 w 6"/>
                  <a:gd name="T9" fmla="*/ 7 h 14"/>
                  <a:gd name="T10" fmla="*/ 3 w 6"/>
                  <a:gd name="T11" fmla="*/ 12 h 14"/>
                  <a:gd name="T12" fmla="*/ 3 w 6"/>
                  <a:gd name="T13" fmla="*/ 14 h 14"/>
                  <a:gd name="T14" fmla="*/ 4 w 6"/>
                  <a:gd name="T15" fmla="*/ 14 h 14"/>
                  <a:gd name="T16" fmla="*/ 4 w 6"/>
                  <a:gd name="T17" fmla="*/ 14 h 14"/>
                  <a:gd name="T18" fmla="*/ 5 w 6"/>
                  <a:gd name="T19" fmla="*/ 13 h 14"/>
                  <a:gd name="T20" fmla="*/ 6 w 6"/>
                  <a:gd name="T21" fmla="*/ 6 h 14"/>
                  <a:gd name="T22" fmla="*/ 2 w 6"/>
                  <a:gd name="T23" fmla="*/ 0 h 14"/>
                  <a:gd name="T24" fmla="*/ 1 w 6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14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2" y="4"/>
                      <a:pt x="3" y="5"/>
                      <a:pt x="3" y="7"/>
                    </a:cubicBezTo>
                    <a:cubicBezTo>
                      <a:pt x="4" y="9"/>
                      <a:pt x="3" y="11"/>
                      <a:pt x="3" y="12"/>
                    </a:cubicBezTo>
                    <a:cubicBezTo>
                      <a:pt x="2" y="13"/>
                      <a:pt x="3" y="13"/>
                      <a:pt x="3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4"/>
                      <a:pt x="5" y="14"/>
                      <a:pt x="5" y="13"/>
                    </a:cubicBezTo>
                    <a:cubicBezTo>
                      <a:pt x="6" y="11"/>
                      <a:pt x="6" y="9"/>
                      <a:pt x="6" y="6"/>
                    </a:cubicBezTo>
                    <a:cubicBezTo>
                      <a:pt x="5" y="4"/>
                      <a:pt x="4" y="2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solidFill>
                <a:srgbClr val="EC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4" name="Freeform 19">
                <a:extLst>
                  <a:ext uri="{FF2B5EF4-FFF2-40B4-BE49-F238E27FC236}">
                    <a16:creationId xmlns:a16="http://schemas.microsoft.com/office/drawing/2014/main" id="{8C84EBC5-6DC8-39AA-8BEC-680187E31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6" y="1359"/>
                <a:ext cx="11" cy="27"/>
              </a:xfrm>
              <a:custGeom>
                <a:avLst/>
                <a:gdLst>
                  <a:gd name="T0" fmla="*/ 1 w 9"/>
                  <a:gd name="T1" fmla="*/ 0 h 22"/>
                  <a:gd name="T2" fmla="*/ 0 w 9"/>
                  <a:gd name="T3" fmla="*/ 1 h 22"/>
                  <a:gd name="T4" fmla="*/ 0 w 9"/>
                  <a:gd name="T5" fmla="*/ 1 h 22"/>
                  <a:gd name="T6" fmla="*/ 0 w 9"/>
                  <a:gd name="T7" fmla="*/ 3 h 22"/>
                  <a:gd name="T8" fmla="*/ 6 w 9"/>
                  <a:gd name="T9" fmla="*/ 11 h 22"/>
                  <a:gd name="T10" fmla="*/ 5 w 9"/>
                  <a:gd name="T11" fmla="*/ 20 h 22"/>
                  <a:gd name="T12" fmla="*/ 5 w 9"/>
                  <a:gd name="T13" fmla="*/ 22 h 22"/>
                  <a:gd name="T14" fmla="*/ 6 w 9"/>
                  <a:gd name="T15" fmla="*/ 22 h 22"/>
                  <a:gd name="T16" fmla="*/ 6 w 9"/>
                  <a:gd name="T17" fmla="*/ 22 h 22"/>
                  <a:gd name="T18" fmla="*/ 7 w 9"/>
                  <a:gd name="T19" fmla="*/ 21 h 22"/>
                  <a:gd name="T20" fmla="*/ 8 w 9"/>
                  <a:gd name="T21" fmla="*/ 10 h 22"/>
                  <a:gd name="T22" fmla="*/ 2 w 9"/>
                  <a:gd name="T23" fmla="*/ 0 h 22"/>
                  <a:gd name="T24" fmla="*/ 1 w 9"/>
                  <a:gd name="T2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3" y="4"/>
                      <a:pt x="5" y="7"/>
                      <a:pt x="6" y="11"/>
                    </a:cubicBezTo>
                    <a:cubicBezTo>
                      <a:pt x="7" y="14"/>
                      <a:pt x="6" y="17"/>
                      <a:pt x="5" y="20"/>
                    </a:cubicBezTo>
                    <a:cubicBezTo>
                      <a:pt x="5" y="21"/>
                      <a:pt x="5" y="21"/>
                      <a:pt x="5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2"/>
                      <a:pt x="7" y="22"/>
                      <a:pt x="7" y="21"/>
                    </a:cubicBezTo>
                    <a:cubicBezTo>
                      <a:pt x="9" y="18"/>
                      <a:pt x="9" y="14"/>
                      <a:pt x="8" y="10"/>
                    </a:cubicBezTo>
                    <a:cubicBezTo>
                      <a:pt x="7" y="6"/>
                      <a:pt x="5" y="3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EC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5" name="Freeform 20">
                <a:extLst>
                  <a:ext uri="{FF2B5EF4-FFF2-40B4-BE49-F238E27FC236}">
                    <a16:creationId xmlns:a16="http://schemas.microsoft.com/office/drawing/2014/main" id="{B0F41DA2-9639-DCA2-E840-BBE103668C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8" y="1355"/>
                <a:ext cx="16" cy="33"/>
              </a:xfrm>
              <a:custGeom>
                <a:avLst/>
                <a:gdLst>
                  <a:gd name="T0" fmla="*/ 2 w 13"/>
                  <a:gd name="T1" fmla="*/ 0 h 28"/>
                  <a:gd name="T2" fmla="*/ 1 w 13"/>
                  <a:gd name="T3" fmla="*/ 1 h 28"/>
                  <a:gd name="T4" fmla="*/ 1 w 13"/>
                  <a:gd name="T5" fmla="*/ 2 h 28"/>
                  <a:gd name="T6" fmla="*/ 9 w 13"/>
                  <a:gd name="T7" fmla="*/ 13 h 28"/>
                  <a:gd name="T8" fmla="*/ 7 w 13"/>
                  <a:gd name="T9" fmla="*/ 27 h 28"/>
                  <a:gd name="T10" fmla="*/ 8 w 13"/>
                  <a:gd name="T11" fmla="*/ 28 h 28"/>
                  <a:gd name="T12" fmla="*/ 8 w 13"/>
                  <a:gd name="T13" fmla="*/ 28 h 28"/>
                  <a:gd name="T14" fmla="*/ 9 w 13"/>
                  <a:gd name="T15" fmla="*/ 28 h 28"/>
                  <a:gd name="T16" fmla="*/ 11 w 13"/>
                  <a:gd name="T17" fmla="*/ 13 h 28"/>
                  <a:gd name="T18" fmla="*/ 2 w 13"/>
                  <a:gd name="T19" fmla="*/ 0 h 28"/>
                  <a:gd name="T20" fmla="*/ 2 w 13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28">
                    <a:moveTo>
                      <a:pt x="2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5" y="5"/>
                      <a:pt x="8" y="8"/>
                      <a:pt x="9" y="13"/>
                    </a:cubicBezTo>
                    <a:cubicBezTo>
                      <a:pt x="10" y="18"/>
                      <a:pt x="10" y="23"/>
                      <a:pt x="7" y="27"/>
                    </a:cubicBezTo>
                    <a:cubicBezTo>
                      <a:pt x="7" y="27"/>
                      <a:pt x="7" y="28"/>
                      <a:pt x="8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12" y="23"/>
                      <a:pt x="13" y="18"/>
                      <a:pt x="11" y="13"/>
                    </a:cubicBezTo>
                    <a:cubicBezTo>
                      <a:pt x="10" y="7"/>
                      <a:pt x="6" y="3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EC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6" name="Freeform 21">
                <a:extLst>
                  <a:ext uri="{FF2B5EF4-FFF2-40B4-BE49-F238E27FC236}">
                    <a16:creationId xmlns:a16="http://schemas.microsoft.com/office/drawing/2014/main" id="{8F11648F-6998-9803-42F1-CFE074A876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2" y="1349"/>
                <a:ext cx="18" cy="43"/>
              </a:xfrm>
              <a:custGeom>
                <a:avLst/>
                <a:gdLst>
                  <a:gd name="T0" fmla="*/ 1 w 15"/>
                  <a:gd name="T1" fmla="*/ 0 h 36"/>
                  <a:gd name="T2" fmla="*/ 0 w 15"/>
                  <a:gd name="T3" fmla="*/ 1 h 36"/>
                  <a:gd name="T4" fmla="*/ 0 w 15"/>
                  <a:gd name="T5" fmla="*/ 1 h 36"/>
                  <a:gd name="T6" fmla="*/ 0 w 15"/>
                  <a:gd name="T7" fmla="*/ 3 h 36"/>
                  <a:gd name="T8" fmla="*/ 11 w 15"/>
                  <a:gd name="T9" fmla="*/ 17 h 36"/>
                  <a:gd name="T10" fmla="*/ 9 w 15"/>
                  <a:gd name="T11" fmla="*/ 34 h 36"/>
                  <a:gd name="T12" fmla="*/ 9 w 15"/>
                  <a:gd name="T13" fmla="*/ 36 h 36"/>
                  <a:gd name="T14" fmla="*/ 9 w 15"/>
                  <a:gd name="T15" fmla="*/ 36 h 36"/>
                  <a:gd name="T16" fmla="*/ 10 w 15"/>
                  <a:gd name="T17" fmla="*/ 36 h 36"/>
                  <a:gd name="T18" fmla="*/ 11 w 15"/>
                  <a:gd name="T19" fmla="*/ 36 h 36"/>
                  <a:gd name="T20" fmla="*/ 13 w 15"/>
                  <a:gd name="T21" fmla="*/ 16 h 36"/>
                  <a:gd name="T22" fmla="*/ 2 w 15"/>
                  <a:gd name="T23" fmla="*/ 0 h 36"/>
                  <a:gd name="T24" fmla="*/ 1 w 15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36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5" y="6"/>
                      <a:pt x="9" y="11"/>
                      <a:pt x="11" y="17"/>
                    </a:cubicBezTo>
                    <a:cubicBezTo>
                      <a:pt x="12" y="23"/>
                      <a:pt x="11" y="29"/>
                      <a:pt x="9" y="34"/>
                    </a:cubicBezTo>
                    <a:cubicBezTo>
                      <a:pt x="8" y="35"/>
                      <a:pt x="8" y="35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6"/>
                      <a:pt x="11" y="36"/>
                      <a:pt x="11" y="36"/>
                    </a:cubicBezTo>
                    <a:cubicBezTo>
                      <a:pt x="14" y="30"/>
                      <a:pt x="15" y="23"/>
                      <a:pt x="13" y="16"/>
                    </a:cubicBezTo>
                    <a:cubicBezTo>
                      <a:pt x="12" y="9"/>
                      <a:pt x="7" y="4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solidFill>
                <a:srgbClr val="EC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7" name="Freeform 22">
                <a:extLst>
                  <a:ext uri="{FF2B5EF4-FFF2-40B4-BE49-F238E27FC236}">
                    <a16:creationId xmlns:a16="http://schemas.microsoft.com/office/drawing/2014/main" id="{BB90DB82-88F6-FD2F-3992-3468BF07E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3" y="2373"/>
                <a:ext cx="408" cy="13"/>
              </a:xfrm>
              <a:custGeom>
                <a:avLst/>
                <a:gdLst>
                  <a:gd name="T0" fmla="*/ 337 w 338"/>
                  <a:gd name="T1" fmla="*/ 0 h 11"/>
                  <a:gd name="T2" fmla="*/ 0 w 338"/>
                  <a:gd name="T3" fmla="*/ 0 h 11"/>
                  <a:gd name="T4" fmla="*/ 0 w 338"/>
                  <a:gd name="T5" fmla="*/ 11 h 11"/>
                  <a:gd name="T6" fmla="*/ 338 w 338"/>
                  <a:gd name="T7" fmla="*/ 11 h 11"/>
                  <a:gd name="T8" fmla="*/ 337 w 33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">
                    <a:moveTo>
                      <a:pt x="33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38" y="11"/>
                      <a:pt x="338" y="11"/>
                      <a:pt x="338" y="11"/>
                    </a:cubicBezTo>
                    <a:cubicBezTo>
                      <a:pt x="338" y="7"/>
                      <a:pt x="337" y="4"/>
                      <a:pt x="337" y="0"/>
                    </a:cubicBezTo>
                  </a:path>
                </a:pathLst>
              </a:custGeom>
              <a:solidFill>
                <a:srgbClr val="E8E7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8" name="Freeform 23">
                <a:extLst>
                  <a:ext uri="{FF2B5EF4-FFF2-40B4-BE49-F238E27FC236}">
                    <a16:creationId xmlns:a16="http://schemas.microsoft.com/office/drawing/2014/main" id="{2FDB76C7-2426-8309-3ACF-A0173DA37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3" y="2386"/>
                <a:ext cx="419" cy="15"/>
              </a:xfrm>
              <a:custGeom>
                <a:avLst/>
                <a:gdLst>
                  <a:gd name="T0" fmla="*/ 346 w 347"/>
                  <a:gd name="T1" fmla="*/ 0 h 12"/>
                  <a:gd name="T2" fmla="*/ 8 w 347"/>
                  <a:gd name="T3" fmla="*/ 0 h 12"/>
                  <a:gd name="T4" fmla="*/ 0 w 347"/>
                  <a:gd name="T5" fmla="*/ 0 h 12"/>
                  <a:gd name="T6" fmla="*/ 0 w 347"/>
                  <a:gd name="T7" fmla="*/ 12 h 12"/>
                  <a:gd name="T8" fmla="*/ 347 w 347"/>
                  <a:gd name="T9" fmla="*/ 12 h 12"/>
                  <a:gd name="T10" fmla="*/ 346 w 347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7" h="12">
                    <a:moveTo>
                      <a:pt x="346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47" y="12"/>
                      <a:pt x="347" y="12"/>
                      <a:pt x="347" y="12"/>
                    </a:cubicBezTo>
                    <a:cubicBezTo>
                      <a:pt x="347" y="8"/>
                      <a:pt x="347" y="4"/>
                      <a:pt x="346" y="0"/>
                    </a:cubicBezTo>
                  </a:path>
                </a:pathLst>
              </a:custGeom>
              <a:solidFill>
                <a:srgbClr val="C4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9" name="Freeform 24">
                <a:extLst>
                  <a:ext uri="{FF2B5EF4-FFF2-40B4-BE49-F238E27FC236}">
                    <a16:creationId xmlns:a16="http://schemas.microsoft.com/office/drawing/2014/main" id="{2699F427-879F-FC73-A827-82459C9C42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2401"/>
                <a:ext cx="995" cy="13"/>
              </a:xfrm>
              <a:custGeom>
                <a:avLst/>
                <a:gdLst>
                  <a:gd name="T0" fmla="*/ 358 w 825"/>
                  <a:gd name="T1" fmla="*/ 0 h 11"/>
                  <a:gd name="T2" fmla="*/ 11 w 825"/>
                  <a:gd name="T3" fmla="*/ 0 h 11"/>
                  <a:gd name="T4" fmla="*/ 0 w 825"/>
                  <a:gd name="T5" fmla="*/ 0 h 11"/>
                  <a:gd name="T6" fmla="*/ 0 w 825"/>
                  <a:gd name="T7" fmla="*/ 11 h 11"/>
                  <a:gd name="T8" fmla="*/ 825 w 825"/>
                  <a:gd name="T9" fmla="*/ 11 h 11"/>
                  <a:gd name="T10" fmla="*/ 779 w 825"/>
                  <a:gd name="T11" fmla="*/ 11 h 11"/>
                  <a:gd name="T12" fmla="*/ 779 w 825"/>
                  <a:gd name="T13" fmla="*/ 11 h 11"/>
                  <a:gd name="T14" fmla="*/ 360 w 825"/>
                  <a:gd name="T15" fmla="*/ 11 h 11"/>
                  <a:gd name="T16" fmla="*/ 358 w 825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5" h="11">
                    <a:moveTo>
                      <a:pt x="358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825" y="11"/>
                      <a:pt x="825" y="11"/>
                      <a:pt x="825" y="11"/>
                    </a:cubicBezTo>
                    <a:cubicBezTo>
                      <a:pt x="779" y="11"/>
                      <a:pt x="779" y="11"/>
                      <a:pt x="779" y="11"/>
                    </a:cubicBezTo>
                    <a:cubicBezTo>
                      <a:pt x="779" y="11"/>
                      <a:pt x="779" y="11"/>
                      <a:pt x="779" y="11"/>
                    </a:cubicBezTo>
                    <a:cubicBezTo>
                      <a:pt x="360" y="11"/>
                      <a:pt x="360" y="11"/>
                      <a:pt x="360" y="11"/>
                    </a:cubicBezTo>
                    <a:cubicBezTo>
                      <a:pt x="359" y="7"/>
                      <a:pt x="359" y="3"/>
                      <a:pt x="358" y="0"/>
                    </a:cubicBezTo>
                  </a:path>
                </a:pathLst>
              </a:custGeom>
              <a:solidFill>
                <a:srgbClr val="E8E7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0" name="Freeform 25">
                <a:extLst>
                  <a:ext uri="{FF2B5EF4-FFF2-40B4-BE49-F238E27FC236}">
                    <a16:creationId xmlns:a16="http://schemas.microsoft.com/office/drawing/2014/main" id="{FFB870C3-2D49-4E62-52D4-1D824E58EB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55" y="1881"/>
                <a:ext cx="488" cy="492"/>
              </a:xfrm>
              <a:custGeom>
                <a:avLst/>
                <a:gdLst>
                  <a:gd name="T0" fmla="*/ 135 w 405"/>
                  <a:gd name="T1" fmla="*/ 324 h 408"/>
                  <a:gd name="T2" fmla="*/ 135 w 405"/>
                  <a:gd name="T3" fmla="*/ 272 h 408"/>
                  <a:gd name="T4" fmla="*/ 161 w 405"/>
                  <a:gd name="T5" fmla="*/ 246 h 408"/>
                  <a:gd name="T6" fmla="*/ 185 w 405"/>
                  <a:gd name="T7" fmla="*/ 270 h 408"/>
                  <a:gd name="T8" fmla="*/ 185 w 405"/>
                  <a:gd name="T9" fmla="*/ 324 h 408"/>
                  <a:gd name="T10" fmla="*/ 135 w 405"/>
                  <a:gd name="T11" fmla="*/ 324 h 408"/>
                  <a:gd name="T12" fmla="*/ 135 w 405"/>
                  <a:gd name="T13" fmla="*/ 155 h 408"/>
                  <a:gd name="T14" fmla="*/ 135 w 405"/>
                  <a:gd name="T15" fmla="*/ 103 h 408"/>
                  <a:gd name="T16" fmla="*/ 161 w 405"/>
                  <a:gd name="T17" fmla="*/ 77 h 408"/>
                  <a:gd name="T18" fmla="*/ 185 w 405"/>
                  <a:gd name="T19" fmla="*/ 101 h 408"/>
                  <a:gd name="T20" fmla="*/ 185 w 405"/>
                  <a:gd name="T21" fmla="*/ 155 h 408"/>
                  <a:gd name="T22" fmla="*/ 135 w 405"/>
                  <a:gd name="T23" fmla="*/ 155 h 408"/>
                  <a:gd name="T24" fmla="*/ 405 w 405"/>
                  <a:gd name="T25" fmla="*/ 0 h 408"/>
                  <a:gd name="T26" fmla="*/ 283 w 405"/>
                  <a:gd name="T27" fmla="*/ 0 h 408"/>
                  <a:gd name="T28" fmla="*/ 283 w 405"/>
                  <a:gd name="T29" fmla="*/ 9 h 408"/>
                  <a:gd name="T30" fmla="*/ 266 w 405"/>
                  <a:gd name="T31" fmla="*/ 9 h 408"/>
                  <a:gd name="T32" fmla="*/ 266 w 405"/>
                  <a:gd name="T33" fmla="*/ 408 h 408"/>
                  <a:gd name="T34" fmla="*/ 223 w 405"/>
                  <a:gd name="T35" fmla="*/ 408 h 408"/>
                  <a:gd name="T36" fmla="*/ 223 w 405"/>
                  <a:gd name="T37" fmla="*/ 9 h 408"/>
                  <a:gd name="T38" fmla="*/ 205 w 405"/>
                  <a:gd name="T39" fmla="*/ 9 h 408"/>
                  <a:gd name="T40" fmla="*/ 205 w 405"/>
                  <a:gd name="T41" fmla="*/ 0 h 408"/>
                  <a:gd name="T42" fmla="*/ 115 w 405"/>
                  <a:gd name="T43" fmla="*/ 0 h 408"/>
                  <a:gd name="T44" fmla="*/ 115 w 405"/>
                  <a:gd name="T45" fmla="*/ 9 h 408"/>
                  <a:gd name="T46" fmla="*/ 97 w 405"/>
                  <a:gd name="T47" fmla="*/ 9 h 408"/>
                  <a:gd name="T48" fmla="*/ 97 w 405"/>
                  <a:gd name="T49" fmla="*/ 408 h 408"/>
                  <a:gd name="T50" fmla="*/ 55 w 405"/>
                  <a:gd name="T51" fmla="*/ 408 h 408"/>
                  <a:gd name="T52" fmla="*/ 55 w 405"/>
                  <a:gd name="T53" fmla="*/ 9 h 408"/>
                  <a:gd name="T54" fmla="*/ 37 w 405"/>
                  <a:gd name="T55" fmla="*/ 9 h 408"/>
                  <a:gd name="T56" fmla="*/ 37 w 405"/>
                  <a:gd name="T57" fmla="*/ 0 h 408"/>
                  <a:gd name="T58" fmla="*/ 0 w 405"/>
                  <a:gd name="T59" fmla="*/ 0 h 408"/>
                  <a:gd name="T60" fmla="*/ 0 w 405"/>
                  <a:gd name="T61" fmla="*/ 408 h 408"/>
                  <a:gd name="T62" fmla="*/ 319 w 405"/>
                  <a:gd name="T63" fmla="*/ 408 h 408"/>
                  <a:gd name="T64" fmla="*/ 319 w 405"/>
                  <a:gd name="T65" fmla="*/ 408 h 408"/>
                  <a:gd name="T66" fmla="*/ 315 w 405"/>
                  <a:gd name="T67" fmla="*/ 408 h 408"/>
                  <a:gd name="T68" fmla="*/ 315 w 405"/>
                  <a:gd name="T69" fmla="*/ 351 h 408"/>
                  <a:gd name="T70" fmla="*/ 330 w 405"/>
                  <a:gd name="T71" fmla="*/ 155 h 408"/>
                  <a:gd name="T72" fmla="*/ 283 w 405"/>
                  <a:gd name="T73" fmla="*/ 155 h 408"/>
                  <a:gd name="T74" fmla="*/ 283 w 405"/>
                  <a:gd name="T75" fmla="*/ 103 h 408"/>
                  <a:gd name="T76" fmla="*/ 308 w 405"/>
                  <a:gd name="T77" fmla="*/ 77 h 408"/>
                  <a:gd name="T78" fmla="*/ 333 w 405"/>
                  <a:gd name="T79" fmla="*/ 101 h 408"/>
                  <a:gd name="T80" fmla="*/ 333 w 405"/>
                  <a:gd name="T81" fmla="*/ 142 h 408"/>
                  <a:gd name="T82" fmla="*/ 405 w 405"/>
                  <a:gd name="T83" fmla="*/ 0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05" h="408">
                    <a:moveTo>
                      <a:pt x="135" y="324"/>
                    </a:moveTo>
                    <a:cubicBezTo>
                      <a:pt x="135" y="272"/>
                      <a:pt x="135" y="272"/>
                      <a:pt x="135" y="272"/>
                    </a:cubicBezTo>
                    <a:cubicBezTo>
                      <a:pt x="135" y="257"/>
                      <a:pt x="147" y="246"/>
                      <a:pt x="161" y="246"/>
                    </a:cubicBezTo>
                    <a:cubicBezTo>
                      <a:pt x="174" y="246"/>
                      <a:pt x="185" y="257"/>
                      <a:pt x="185" y="270"/>
                    </a:cubicBezTo>
                    <a:cubicBezTo>
                      <a:pt x="185" y="324"/>
                      <a:pt x="185" y="324"/>
                      <a:pt x="185" y="324"/>
                    </a:cubicBezTo>
                    <a:cubicBezTo>
                      <a:pt x="135" y="324"/>
                      <a:pt x="135" y="324"/>
                      <a:pt x="135" y="324"/>
                    </a:cubicBezTo>
                    <a:moveTo>
                      <a:pt x="135" y="155"/>
                    </a:moveTo>
                    <a:cubicBezTo>
                      <a:pt x="135" y="103"/>
                      <a:pt x="135" y="103"/>
                      <a:pt x="135" y="103"/>
                    </a:cubicBezTo>
                    <a:cubicBezTo>
                      <a:pt x="135" y="88"/>
                      <a:pt x="147" y="77"/>
                      <a:pt x="161" y="77"/>
                    </a:cubicBezTo>
                    <a:cubicBezTo>
                      <a:pt x="174" y="77"/>
                      <a:pt x="185" y="88"/>
                      <a:pt x="185" y="101"/>
                    </a:cubicBezTo>
                    <a:cubicBezTo>
                      <a:pt x="185" y="155"/>
                      <a:pt x="185" y="155"/>
                      <a:pt x="185" y="155"/>
                    </a:cubicBezTo>
                    <a:cubicBezTo>
                      <a:pt x="135" y="155"/>
                      <a:pt x="135" y="155"/>
                      <a:pt x="135" y="155"/>
                    </a:cubicBezTo>
                    <a:moveTo>
                      <a:pt x="405" y="0"/>
                    </a:moveTo>
                    <a:cubicBezTo>
                      <a:pt x="283" y="0"/>
                      <a:pt x="283" y="0"/>
                      <a:pt x="283" y="0"/>
                    </a:cubicBezTo>
                    <a:cubicBezTo>
                      <a:pt x="283" y="9"/>
                      <a:pt x="283" y="9"/>
                      <a:pt x="283" y="9"/>
                    </a:cubicBezTo>
                    <a:cubicBezTo>
                      <a:pt x="266" y="9"/>
                      <a:pt x="266" y="9"/>
                      <a:pt x="266" y="9"/>
                    </a:cubicBezTo>
                    <a:cubicBezTo>
                      <a:pt x="266" y="408"/>
                      <a:pt x="266" y="408"/>
                      <a:pt x="266" y="408"/>
                    </a:cubicBezTo>
                    <a:cubicBezTo>
                      <a:pt x="223" y="408"/>
                      <a:pt x="223" y="408"/>
                      <a:pt x="223" y="408"/>
                    </a:cubicBezTo>
                    <a:cubicBezTo>
                      <a:pt x="223" y="9"/>
                      <a:pt x="223" y="9"/>
                      <a:pt x="223" y="9"/>
                    </a:cubicBezTo>
                    <a:cubicBezTo>
                      <a:pt x="205" y="9"/>
                      <a:pt x="205" y="9"/>
                      <a:pt x="205" y="9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9"/>
                      <a:pt x="115" y="9"/>
                      <a:pt x="115" y="9"/>
                    </a:cubicBezTo>
                    <a:cubicBezTo>
                      <a:pt x="97" y="9"/>
                      <a:pt x="97" y="9"/>
                      <a:pt x="97" y="9"/>
                    </a:cubicBezTo>
                    <a:cubicBezTo>
                      <a:pt x="97" y="408"/>
                      <a:pt x="97" y="408"/>
                      <a:pt x="97" y="408"/>
                    </a:cubicBezTo>
                    <a:cubicBezTo>
                      <a:pt x="55" y="408"/>
                      <a:pt x="55" y="408"/>
                      <a:pt x="55" y="408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08"/>
                      <a:pt x="0" y="408"/>
                      <a:pt x="0" y="408"/>
                    </a:cubicBezTo>
                    <a:cubicBezTo>
                      <a:pt x="319" y="408"/>
                      <a:pt x="319" y="408"/>
                      <a:pt x="319" y="408"/>
                    </a:cubicBezTo>
                    <a:cubicBezTo>
                      <a:pt x="319" y="408"/>
                      <a:pt x="319" y="408"/>
                      <a:pt x="319" y="408"/>
                    </a:cubicBezTo>
                    <a:cubicBezTo>
                      <a:pt x="315" y="408"/>
                      <a:pt x="315" y="408"/>
                      <a:pt x="315" y="408"/>
                    </a:cubicBezTo>
                    <a:cubicBezTo>
                      <a:pt x="315" y="351"/>
                      <a:pt x="315" y="351"/>
                      <a:pt x="315" y="351"/>
                    </a:cubicBezTo>
                    <a:cubicBezTo>
                      <a:pt x="311" y="272"/>
                      <a:pt x="317" y="208"/>
                      <a:pt x="330" y="155"/>
                    </a:cubicBezTo>
                    <a:cubicBezTo>
                      <a:pt x="283" y="155"/>
                      <a:pt x="283" y="155"/>
                      <a:pt x="283" y="155"/>
                    </a:cubicBezTo>
                    <a:cubicBezTo>
                      <a:pt x="283" y="103"/>
                      <a:pt x="283" y="103"/>
                      <a:pt x="283" y="103"/>
                    </a:cubicBezTo>
                    <a:cubicBezTo>
                      <a:pt x="283" y="88"/>
                      <a:pt x="294" y="77"/>
                      <a:pt x="308" y="77"/>
                    </a:cubicBezTo>
                    <a:cubicBezTo>
                      <a:pt x="322" y="77"/>
                      <a:pt x="333" y="88"/>
                      <a:pt x="333" y="101"/>
                    </a:cubicBezTo>
                    <a:cubicBezTo>
                      <a:pt x="333" y="142"/>
                      <a:pt x="333" y="142"/>
                      <a:pt x="333" y="142"/>
                    </a:cubicBezTo>
                    <a:cubicBezTo>
                      <a:pt x="351" y="76"/>
                      <a:pt x="378" y="31"/>
                      <a:pt x="405" y="0"/>
                    </a:cubicBezTo>
                  </a:path>
                </a:pathLst>
              </a:custGeom>
              <a:solidFill>
                <a:srgbClr val="C4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1" name="Freeform 26">
                <a:extLst>
                  <a:ext uri="{FF2B5EF4-FFF2-40B4-BE49-F238E27FC236}">
                    <a16:creationId xmlns:a16="http://schemas.microsoft.com/office/drawing/2014/main" id="{E5C4E9CF-BF40-E817-50EE-77CF0B08E1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03" y="1600"/>
                <a:ext cx="775" cy="258"/>
              </a:xfrm>
              <a:custGeom>
                <a:avLst/>
                <a:gdLst>
                  <a:gd name="T0" fmla="*/ 643 w 643"/>
                  <a:gd name="T1" fmla="*/ 185 h 214"/>
                  <a:gd name="T2" fmla="*/ 601 w 643"/>
                  <a:gd name="T3" fmla="*/ 185 h 214"/>
                  <a:gd name="T4" fmla="*/ 643 w 643"/>
                  <a:gd name="T5" fmla="*/ 206 h 214"/>
                  <a:gd name="T6" fmla="*/ 643 w 643"/>
                  <a:gd name="T7" fmla="*/ 185 h 214"/>
                  <a:gd name="T8" fmla="*/ 422 w 643"/>
                  <a:gd name="T9" fmla="*/ 0 h 214"/>
                  <a:gd name="T10" fmla="*/ 0 w 643"/>
                  <a:gd name="T11" fmla="*/ 214 h 214"/>
                  <a:gd name="T12" fmla="*/ 21 w 643"/>
                  <a:gd name="T13" fmla="*/ 214 h 214"/>
                  <a:gd name="T14" fmla="*/ 80 w 643"/>
                  <a:gd name="T15" fmla="*/ 214 h 214"/>
                  <a:gd name="T16" fmla="*/ 158 w 643"/>
                  <a:gd name="T17" fmla="*/ 214 h 214"/>
                  <a:gd name="T18" fmla="*/ 248 w 643"/>
                  <a:gd name="T19" fmla="*/ 214 h 214"/>
                  <a:gd name="T20" fmla="*/ 326 w 643"/>
                  <a:gd name="T21" fmla="*/ 214 h 214"/>
                  <a:gd name="T22" fmla="*/ 466 w 643"/>
                  <a:gd name="T23" fmla="*/ 214 h 214"/>
                  <a:gd name="T24" fmla="*/ 506 w 643"/>
                  <a:gd name="T25" fmla="*/ 185 h 214"/>
                  <a:gd name="T26" fmla="*/ 126 w 643"/>
                  <a:gd name="T27" fmla="*/ 186 h 214"/>
                  <a:gd name="T28" fmla="*/ 422 w 643"/>
                  <a:gd name="T29" fmla="*/ 38 h 214"/>
                  <a:gd name="T30" fmla="*/ 643 w 643"/>
                  <a:gd name="T31" fmla="*/ 153 h 214"/>
                  <a:gd name="T32" fmla="*/ 643 w 643"/>
                  <a:gd name="T33" fmla="*/ 117 h 214"/>
                  <a:gd name="T34" fmla="*/ 422 w 643"/>
                  <a:gd name="T35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3" h="214">
                    <a:moveTo>
                      <a:pt x="643" y="185"/>
                    </a:moveTo>
                    <a:cubicBezTo>
                      <a:pt x="601" y="185"/>
                      <a:pt x="601" y="185"/>
                      <a:pt x="601" y="185"/>
                    </a:cubicBezTo>
                    <a:cubicBezTo>
                      <a:pt x="616" y="191"/>
                      <a:pt x="630" y="198"/>
                      <a:pt x="643" y="206"/>
                    </a:cubicBezTo>
                    <a:cubicBezTo>
                      <a:pt x="643" y="185"/>
                      <a:pt x="643" y="185"/>
                      <a:pt x="643" y="185"/>
                    </a:cubicBezTo>
                    <a:moveTo>
                      <a:pt x="422" y="0"/>
                    </a:moveTo>
                    <a:cubicBezTo>
                      <a:pt x="0" y="214"/>
                      <a:pt x="0" y="214"/>
                      <a:pt x="0" y="214"/>
                    </a:cubicBezTo>
                    <a:cubicBezTo>
                      <a:pt x="21" y="214"/>
                      <a:pt x="21" y="214"/>
                      <a:pt x="21" y="214"/>
                    </a:cubicBezTo>
                    <a:cubicBezTo>
                      <a:pt x="80" y="214"/>
                      <a:pt x="80" y="214"/>
                      <a:pt x="80" y="214"/>
                    </a:cubicBezTo>
                    <a:cubicBezTo>
                      <a:pt x="158" y="214"/>
                      <a:pt x="158" y="214"/>
                      <a:pt x="158" y="214"/>
                    </a:cubicBezTo>
                    <a:cubicBezTo>
                      <a:pt x="248" y="214"/>
                      <a:pt x="248" y="214"/>
                      <a:pt x="248" y="214"/>
                    </a:cubicBezTo>
                    <a:cubicBezTo>
                      <a:pt x="326" y="214"/>
                      <a:pt x="326" y="214"/>
                      <a:pt x="326" y="214"/>
                    </a:cubicBezTo>
                    <a:cubicBezTo>
                      <a:pt x="466" y="214"/>
                      <a:pt x="466" y="214"/>
                      <a:pt x="466" y="214"/>
                    </a:cubicBezTo>
                    <a:cubicBezTo>
                      <a:pt x="481" y="201"/>
                      <a:pt x="495" y="192"/>
                      <a:pt x="506" y="185"/>
                    </a:cubicBezTo>
                    <a:cubicBezTo>
                      <a:pt x="126" y="186"/>
                      <a:pt x="126" y="186"/>
                      <a:pt x="126" y="186"/>
                    </a:cubicBezTo>
                    <a:cubicBezTo>
                      <a:pt x="422" y="38"/>
                      <a:pt x="422" y="38"/>
                      <a:pt x="422" y="38"/>
                    </a:cubicBezTo>
                    <a:cubicBezTo>
                      <a:pt x="643" y="153"/>
                      <a:pt x="643" y="153"/>
                      <a:pt x="643" y="153"/>
                    </a:cubicBezTo>
                    <a:cubicBezTo>
                      <a:pt x="643" y="117"/>
                      <a:pt x="643" y="117"/>
                      <a:pt x="643" y="117"/>
                    </a:cubicBezTo>
                    <a:cubicBezTo>
                      <a:pt x="422" y="0"/>
                      <a:pt x="422" y="0"/>
                      <a:pt x="422" y="0"/>
                    </a:cubicBezTo>
                  </a:path>
                </a:pathLst>
              </a:custGeom>
              <a:solidFill>
                <a:srgbClr val="C4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2" name="Freeform 28">
                <a:extLst>
                  <a:ext uri="{FF2B5EF4-FFF2-40B4-BE49-F238E27FC236}">
                    <a16:creationId xmlns:a16="http://schemas.microsoft.com/office/drawing/2014/main" id="{99E64563-C868-2A94-CAAE-FA28A69875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28" y="1858"/>
                <a:ext cx="537" cy="23"/>
              </a:xfrm>
              <a:custGeom>
                <a:avLst/>
                <a:gdLst>
                  <a:gd name="T0" fmla="*/ 59 w 445"/>
                  <a:gd name="T1" fmla="*/ 0 h 19"/>
                  <a:gd name="T2" fmla="*/ 0 w 445"/>
                  <a:gd name="T3" fmla="*/ 0 h 19"/>
                  <a:gd name="T4" fmla="*/ 0 w 445"/>
                  <a:gd name="T5" fmla="*/ 19 h 19"/>
                  <a:gd name="T6" fmla="*/ 22 w 445"/>
                  <a:gd name="T7" fmla="*/ 19 h 19"/>
                  <a:gd name="T8" fmla="*/ 59 w 445"/>
                  <a:gd name="T9" fmla="*/ 19 h 19"/>
                  <a:gd name="T10" fmla="*/ 59 w 445"/>
                  <a:gd name="T11" fmla="*/ 0 h 19"/>
                  <a:gd name="T12" fmla="*/ 227 w 445"/>
                  <a:gd name="T13" fmla="*/ 0 h 19"/>
                  <a:gd name="T14" fmla="*/ 137 w 445"/>
                  <a:gd name="T15" fmla="*/ 0 h 19"/>
                  <a:gd name="T16" fmla="*/ 137 w 445"/>
                  <a:gd name="T17" fmla="*/ 19 h 19"/>
                  <a:gd name="T18" fmla="*/ 227 w 445"/>
                  <a:gd name="T19" fmla="*/ 19 h 19"/>
                  <a:gd name="T20" fmla="*/ 227 w 445"/>
                  <a:gd name="T21" fmla="*/ 0 h 19"/>
                  <a:gd name="T22" fmla="*/ 445 w 445"/>
                  <a:gd name="T23" fmla="*/ 0 h 19"/>
                  <a:gd name="T24" fmla="*/ 305 w 445"/>
                  <a:gd name="T25" fmla="*/ 0 h 19"/>
                  <a:gd name="T26" fmla="*/ 305 w 445"/>
                  <a:gd name="T27" fmla="*/ 19 h 19"/>
                  <a:gd name="T28" fmla="*/ 427 w 445"/>
                  <a:gd name="T29" fmla="*/ 19 h 19"/>
                  <a:gd name="T30" fmla="*/ 445 w 445"/>
                  <a:gd name="T3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5" h="19">
                    <a:moveTo>
                      <a:pt x="5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9" y="0"/>
                      <a:pt x="59" y="0"/>
                      <a:pt x="59" y="0"/>
                    </a:cubicBezTo>
                    <a:moveTo>
                      <a:pt x="227" y="0"/>
                    </a:moveTo>
                    <a:cubicBezTo>
                      <a:pt x="137" y="0"/>
                      <a:pt x="137" y="0"/>
                      <a:pt x="137" y="0"/>
                    </a:cubicBezTo>
                    <a:cubicBezTo>
                      <a:pt x="137" y="19"/>
                      <a:pt x="137" y="19"/>
                      <a:pt x="137" y="19"/>
                    </a:cubicBezTo>
                    <a:cubicBezTo>
                      <a:pt x="227" y="19"/>
                      <a:pt x="227" y="19"/>
                      <a:pt x="227" y="19"/>
                    </a:cubicBezTo>
                    <a:cubicBezTo>
                      <a:pt x="227" y="0"/>
                      <a:pt x="227" y="0"/>
                      <a:pt x="227" y="0"/>
                    </a:cubicBezTo>
                    <a:moveTo>
                      <a:pt x="445" y="0"/>
                    </a:moveTo>
                    <a:cubicBezTo>
                      <a:pt x="305" y="0"/>
                      <a:pt x="305" y="0"/>
                      <a:pt x="305" y="0"/>
                    </a:cubicBezTo>
                    <a:cubicBezTo>
                      <a:pt x="305" y="19"/>
                      <a:pt x="305" y="19"/>
                      <a:pt x="305" y="19"/>
                    </a:cubicBezTo>
                    <a:cubicBezTo>
                      <a:pt x="427" y="19"/>
                      <a:pt x="427" y="19"/>
                      <a:pt x="427" y="19"/>
                    </a:cubicBezTo>
                    <a:cubicBezTo>
                      <a:pt x="434" y="12"/>
                      <a:pt x="440" y="6"/>
                      <a:pt x="445" y="0"/>
                    </a:cubicBezTo>
                  </a:path>
                </a:pathLst>
              </a:custGeom>
              <a:solidFill>
                <a:srgbClr val="C4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3" name="Freeform 29">
                <a:extLst>
                  <a:ext uri="{FF2B5EF4-FFF2-40B4-BE49-F238E27FC236}">
                    <a16:creationId xmlns:a16="http://schemas.microsoft.com/office/drawing/2014/main" id="{FF7DBDE1-2B37-1F0E-ED27-8663BC8A6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9" y="1858"/>
                <a:ext cx="94" cy="34"/>
              </a:xfrm>
              <a:custGeom>
                <a:avLst/>
                <a:gdLst>
                  <a:gd name="T0" fmla="*/ 94 w 94"/>
                  <a:gd name="T1" fmla="*/ 0 h 34"/>
                  <a:gd name="T2" fmla="*/ 0 w 94"/>
                  <a:gd name="T3" fmla="*/ 0 h 34"/>
                  <a:gd name="T4" fmla="*/ 0 w 94"/>
                  <a:gd name="T5" fmla="*/ 23 h 34"/>
                  <a:gd name="T6" fmla="*/ 0 w 94"/>
                  <a:gd name="T7" fmla="*/ 34 h 34"/>
                  <a:gd name="T8" fmla="*/ 22 w 94"/>
                  <a:gd name="T9" fmla="*/ 34 h 34"/>
                  <a:gd name="T10" fmla="*/ 73 w 94"/>
                  <a:gd name="T11" fmla="*/ 34 h 34"/>
                  <a:gd name="T12" fmla="*/ 94 w 94"/>
                  <a:gd name="T13" fmla="*/ 34 h 34"/>
                  <a:gd name="T14" fmla="*/ 94 w 94"/>
                  <a:gd name="T15" fmla="*/ 23 h 34"/>
                  <a:gd name="T16" fmla="*/ 94 w 94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34">
                    <a:moveTo>
                      <a:pt x="94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22" y="34"/>
                    </a:lnTo>
                    <a:lnTo>
                      <a:pt x="73" y="34"/>
                    </a:lnTo>
                    <a:lnTo>
                      <a:pt x="94" y="34"/>
                    </a:lnTo>
                    <a:lnTo>
                      <a:pt x="94" y="2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E8E7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4" name="Freeform 30">
                <a:extLst>
                  <a:ext uri="{FF2B5EF4-FFF2-40B4-BE49-F238E27FC236}">
                    <a16:creationId xmlns:a16="http://schemas.microsoft.com/office/drawing/2014/main" id="{841552E6-A637-6BF6-00F3-0A65AA40B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9" y="1858"/>
                <a:ext cx="94" cy="34"/>
              </a:xfrm>
              <a:custGeom>
                <a:avLst/>
                <a:gdLst>
                  <a:gd name="T0" fmla="*/ 94 w 94"/>
                  <a:gd name="T1" fmla="*/ 0 h 34"/>
                  <a:gd name="T2" fmla="*/ 0 w 94"/>
                  <a:gd name="T3" fmla="*/ 0 h 34"/>
                  <a:gd name="T4" fmla="*/ 0 w 94"/>
                  <a:gd name="T5" fmla="*/ 23 h 34"/>
                  <a:gd name="T6" fmla="*/ 0 w 94"/>
                  <a:gd name="T7" fmla="*/ 34 h 34"/>
                  <a:gd name="T8" fmla="*/ 22 w 94"/>
                  <a:gd name="T9" fmla="*/ 34 h 34"/>
                  <a:gd name="T10" fmla="*/ 73 w 94"/>
                  <a:gd name="T11" fmla="*/ 34 h 34"/>
                  <a:gd name="T12" fmla="*/ 94 w 94"/>
                  <a:gd name="T13" fmla="*/ 34 h 34"/>
                  <a:gd name="T14" fmla="*/ 94 w 94"/>
                  <a:gd name="T15" fmla="*/ 23 h 34"/>
                  <a:gd name="T16" fmla="*/ 94 w 94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34">
                    <a:moveTo>
                      <a:pt x="94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22" y="34"/>
                    </a:lnTo>
                    <a:lnTo>
                      <a:pt x="73" y="34"/>
                    </a:lnTo>
                    <a:lnTo>
                      <a:pt x="94" y="34"/>
                    </a:lnTo>
                    <a:lnTo>
                      <a:pt x="94" y="23"/>
                    </a:lnTo>
                    <a:lnTo>
                      <a:pt x="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5" name="Rectangle 31">
                <a:extLst>
                  <a:ext uri="{FF2B5EF4-FFF2-40B4-BE49-F238E27FC236}">
                    <a16:creationId xmlns:a16="http://schemas.microsoft.com/office/drawing/2014/main" id="{CA1E1189-BFBF-E3E7-1978-DE53EDA38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21" y="1892"/>
                <a:ext cx="51" cy="481"/>
              </a:xfrm>
              <a:prstGeom prst="rect">
                <a:avLst/>
              </a:prstGeom>
              <a:solidFill>
                <a:srgbClr val="E8E7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6" name="Rectangle 32">
                <a:extLst>
                  <a:ext uri="{FF2B5EF4-FFF2-40B4-BE49-F238E27FC236}">
                    <a16:creationId xmlns:a16="http://schemas.microsoft.com/office/drawing/2014/main" id="{BD62CA5F-FF76-BEF4-7CBC-1E0BE9DAA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21" y="1892"/>
                <a:ext cx="51" cy="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7" name="Freeform 33">
                <a:extLst>
                  <a:ext uri="{FF2B5EF4-FFF2-40B4-BE49-F238E27FC236}">
                    <a16:creationId xmlns:a16="http://schemas.microsoft.com/office/drawing/2014/main" id="{18372901-359D-357E-120E-470ABB952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2" y="1858"/>
                <a:ext cx="94" cy="34"/>
              </a:xfrm>
              <a:custGeom>
                <a:avLst/>
                <a:gdLst>
                  <a:gd name="T0" fmla="*/ 94 w 94"/>
                  <a:gd name="T1" fmla="*/ 0 h 34"/>
                  <a:gd name="T2" fmla="*/ 0 w 94"/>
                  <a:gd name="T3" fmla="*/ 0 h 34"/>
                  <a:gd name="T4" fmla="*/ 0 w 94"/>
                  <a:gd name="T5" fmla="*/ 23 h 34"/>
                  <a:gd name="T6" fmla="*/ 0 w 94"/>
                  <a:gd name="T7" fmla="*/ 34 h 34"/>
                  <a:gd name="T8" fmla="*/ 22 w 94"/>
                  <a:gd name="T9" fmla="*/ 34 h 34"/>
                  <a:gd name="T10" fmla="*/ 73 w 94"/>
                  <a:gd name="T11" fmla="*/ 34 h 34"/>
                  <a:gd name="T12" fmla="*/ 94 w 94"/>
                  <a:gd name="T13" fmla="*/ 34 h 34"/>
                  <a:gd name="T14" fmla="*/ 94 w 94"/>
                  <a:gd name="T15" fmla="*/ 23 h 34"/>
                  <a:gd name="T16" fmla="*/ 94 w 94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34">
                    <a:moveTo>
                      <a:pt x="94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22" y="34"/>
                    </a:lnTo>
                    <a:lnTo>
                      <a:pt x="73" y="34"/>
                    </a:lnTo>
                    <a:lnTo>
                      <a:pt x="94" y="34"/>
                    </a:lnTo>
                    <a:lnTo>
                      <a:pt x="94" y="2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E8E7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" name="Freeform 34">
                <a:extLst>
                  <a:ext uri="{FF2B5EF4-FFF2-40B4-BE49-F238E27FC236}">
                    <a16:creationId xmlns:a16="http://schemas.microsoft.com/office/drawing/2014/main" id="{A345B392-29FF-F64D-D9B2-CBB3818514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2" y="1858"/>
                <a:ext cx="94" cy="34"/>
              </a:xfrm>
              <a:custGeom>
                <a:avLst/>
                <a:gdLst>
                  <a:gd name="T0" fmla="*/ 94 w 94"/>
                  <a:gd name="T1" fmla="*/ 0 h 34"/>
                  <a:gd name="T2" fmla="*/ 0 w 94"/>
                  <a:gd name="T3" fmla="*/ 0 h 34"/>
                  <a:gd name="T4" fmla="*/ 0 w 94"/>
                  <a:gd name="T5" fmla="*/ 23 h 34"/>
                  <a:gd name="T6" fmla="*/ 0 w 94"/>
                  <a:gd name="T7" fmla="*/ 34 h 34"/>
                  <a:gd name="T8" fmla="*/ 22 w 94"/>
                  <a:gd name="T9" fmla="*/ 34 h 34"/>
                  <a:gd name="T10" fmla="*/ 73 w 94"/>
                  <a:gd name="T11" fmla="*/ 34 h 34"/>
                  <a:gd name="T12" fmla="*/ 94 w 94"/>
                  <a:gd name="T13" fmla="*/ 34 h 34"/>
                  <a:gd name="T14" fmla="*/ 94 w 94"/>
                  <a:gd name="T15" fmla="*/ 23 h 34"/>
                  <a:gd name="T16" fmla="*/ 94 w 94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34">
                    <a:moveTo>
                      <a:pt x="94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22" y="34"/>
                    </a:lnTo>
                    <a:lnTo>
                      <a:pt x="73" y="34"/>
                    </a:lnTo>
                    <a:lnTo>
                      <a:pt x="94" y="34"/>
                    </a:lnTo>
                    <a:lnTo>
                      <a:pt x="94" y="23"/>
                    </a:lnTo>
                    <a:lnTo>
                      <a:pt x="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9" name="Rectangle 35">
                <a:extLst>
                  <a:ext uri="{FF2B5EF4-FFF2-40B4-BE49-F238E27FC236}">
                    <a16:creationId xmlns:a16="http://schemas.microsoft.com/office/drawing/2014/main" id="{BCE0E263-28DB-A029-AD3A-7EFFA23801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4" y="1892"/>
                <a:ext cx="51" cy="481"/>
              </a:xfrm>
              <a:prstGeom prst="rect">
                <a:avLst/>
              </a:prstGeom>
              <a:solidFill>
                <a:srgbClr val="E8E7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" name="Rectangle 36">
                <a:extLst>
                  <a:ext uri="{FF2B5EF4-FFF2-40B4-BE49-F238E27FC236}">
                    <a16:creationId xmlns:a16="http://schemas.microsoft.com/office/drawing/2014/main" id="{02E95C5C-82BB-3A93-1D42-CD1CF9517D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4" y="1892"/>
                <a:ext cx="51" cy="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" name="Freeform 38">
                <a:extLst>
                  <a:ext uri="{FF2B5EF4-FFF2-40B4-BE49-F238E27FC236}">
                    <a16:creationId xmlns:a16="http://schemas.microsoft.com/office/drawing/2014/main" id="{B928BA7B-014C-EEB6-1369-75567A4BA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5" y="2304"/>
                <a:ext cx="4" cy="69"/>
              </a:xfrm>
              <a:custGeom>
                <a:avLst/>
                <a:gdLst>
                  <a:gd name="T0" fmla="*/ 0 w 4"/>
                  <a:gd name="T1" fmla="*/ 0 h 57"/>
                  <a:gd name="T2" fmla="*/ 0 w 4"/>
                  <a:gd name="T3" fmla="*/ 57 h 57"/>
                  <a:gd name="T4" fmla="*/ 4 w 4"/>
                  <a:gd name="T5" fmla="*/ 57 h 57"/>
                  <a:gd name="T6" fmla="*/ 0 w 4"/>
                  <a:gd name="T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7">
                    <a:moveTo>
                      <a:pt x="0" y="0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2" y="37"/>
                      <a:pt x="1" y="18"/>
                      <a:pt x="0" y="0"/>
                    </a:cubicBezTo>
                  </a:path>
                </a:pathLst>
              </a:custGeom>
              <a:solidFill>
                <a:srgbClr val="E8E7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" name="Freeform 39">
                <a:extLst>
                  <a:ext uri="{FF2B5EF4-FFF2-40B4-BE49-F238E27FC236}">
                    <a16:creationId xmlns:a16="http://schemas.microsoft.com/office/drawing/2014/main" id="{CA9B609C-E87B-1ED0-DB12-13C890A859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6" y="1974"/>
                <a:ext cx="60" cy="94"/>
              </a:xfrm>
              <a:custGeom>
                <a:avLst/>
                <a:gdLst>
                  <a:gd name="T0" fmla="*/ 25 w 50"/>
                  <a:gd name="T1" fmla="*/ 0 h 78"/>
                  <a:gd name="T2" fmla="*/ 0 w 50"/>
                  <a:gd name="T3" fmla="*/ 26 h 78"/>
                  <a:gd name="T4" fmla="*/ 0 w 50"/>
                  <a:gd name="T5" fmla="*/ 78 h 78"/>
                  <a:gd name="T6" fmla="*/ 47 w 50"/>
                  <a:gd name="T7" fmla="*/ 78 h 78"/>
                  <a:gd name="T8" fmla="*/ 50 w 50"/>
                  <a:gd name="T9" fmla="*/ 65 h 78"/>
                  <a:gd name="T10" fmla="*/ 50 w 50"/>
                  <a:gd name="T11" fmla="*/ 24 h 78"/>
                  <a:gd name="T12" fmla="*/ 25 w 50"/>
                  <a:gd name="T1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78">
                    <a:moveTo>
                      <a:pt x="25" y="0"/>
                    </a:moveTo>
                    <a:cubicBezTo>
                      <a:pt x="11" y="0"/>
                      <a:pt x="0" y="11"/>
                      <a:pt x="0" y="26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47" y="78"/>
                      <a:pt x="47" y="78"/>
                      <a:pt x="47" y="78"/>
                    </a:cubicBezTo>
                    <a:cubicBezTo>
                      <a:pt x="48" y="74"/>
                      <a:pt x="49" y="70"/>
                      <a:pt x="50" y="65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0" y="11"/>
                      <a:pt x="39" y="0"/>
                      <a:pt x="25" y="0"/>
                    </a:cubicBezTo>
                  </a:path>
                </a:pathLst>
              </a:custGeom>
              <a:solidFill>
                <a:srgbClr val="E8E7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" name="Freeform 40">
                <a:extLst>
                  <a:ext uri="{FF2B5EF4-FFF2-40B4-BE49-F238E27FC236}">
                    <a16:creationId xmlns:a16="http://schemas.microsoft.com/office/drawing/2014/main" id="{D8112BF2-86C7-035B-157E-9512DF68E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7" y="1974"/>
                <a:ext cx="61" cy="94"/>
              </a:xfrm>
              <a:custGeom>
                <a:avLst/>
                <a:gdLst>
                  <a:gd name="T0" fmla="*/ 26 w 50"/>
                  <a:gd name="T1" fmla="*/ 0 h 78"/>
                  <a:gd name="T2" fmla="*/ 0 w 50"/>
                  <a:gd name="T3" fmla="*/ 26 h 78"/>
                  <a:gd name="T4" fmla="*/ 0 w 50"/>
                  <a:gd name="T5" fmla="*/ 78 h 78"/>
                  <a:gd name="T6" fmla="*/ 50 w 50"/>
                  <a:gd name="T7" fmla="*/ 78 h 78"/>
                  <a:gd name="T8" fmla="*/ 50 w 50"/>
                  <a:gd name="T9" fmla="*/ 24 h 78"/>
                  <a:gd name="T10" fmla="*/ 26 w 50"/>
                  <a:gd name="T1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78">
                    <a:moveTo>
                      <a:pt x="26" y="0"/>
                    </a:moveTo>
                    <a:cubicBezTo>
                      <a:pt x="12" y="0"/>
                      <a:pt x="0" y="11"/>
                      <a:pt x="0" y="26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0" y="11"/>
                      <a:pt x="39" y="0"/>
                      <a:pt x="26" y="0"/>
                    </a:cubicBezTo>
                  </a:path>
                </a:pathLst>
              </a:custGeom>
              <a:solidFill>
                <a:srgbClr val="E8E7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4" name="Freeform 41">
                <a:extLst>
                  <a:ext uri="{FF2B5EF4-FFF2-40B4-BE49-F238E27FC236}">
                    <a16:creationId xmlns:a16="http://schemas.microsoft.com/office/drawing/2014/main" id="{9D4B22B4-EF68-C924-6F70-845120B636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7" y="2178"/>
                <a:ext cx="61" cy="94"/>
              </a:xfrm>
              <a:custGeom>
                <a:avLst/>
                <a:gdLst>
                  <a:gd name="T0" fmla="*/ 26 w 50"/>
                  <a:gd name="T1" fmla="*/ 0 h 78"/>
                  <a:gd name="T2" fmla="*/ 0 w 50"/>
                  <a:gd name="T3" fmla="*/ 26 h 78"/>
                  <a:gd name="T4" fmla="*/ 0 w 50"/>
                  <a:gd name="T5" fmla="*/ 78 h 78"/>
                  <a:gd name="T6" fmla="*/ 50 w 50"/>
                  <a:gd name="T7" fmla="*/ 78 h 78"/>
                  <a:gd name="T8" fmla="*/ 50 w 50"/>
                  <a:gd name="T9" fmla="*/ 24 h 78"/>
                  <a:gd name="T10" fmla="*/ 26 w 50"/>
                  <a:gd name="T1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78">
                    <a:moveTo>
                      <a:pt x="26" y="0"/>
                    </a:moveTo>
                    <a:cubicBezTo>
                      <a:pt x="12" y="0"/>
                      <a:pt x="0" y="11"/>
                      <a:pt x="0" y="26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0" y="11"/>
                      <a:pt x="39" y="0"/>
                      <a:pt x="26" y="0"/>
                    </a:cubicBezTo>
                  </a:path>
                </a:pathLst>
              </a:custGeom>
              <a:solidFill>
                <a:srgbClr val="E8E7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5" name="Freeform 42">
                <a:extLst>
                  <a:ext uri="{FF2B5EF4-FFF2-40B4-BE49-F238E27FC236}">
                    <a16:creationId xmlns:a16="http://schemas.microsoft.com/office/drawing/2014/main" id="{578E207B-739F-CC11-87CF-C884B65C1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5" y="2389"/>
                <a:ext cx="243" cy="25"/>
              </a:xfrm>
              <a:custGeom>
                <a:avLst/>
                <a:gdLst>
                  <a:gd name="T0" fmla="*/ 201 w 201"/>
                  <a:gd name="T1" fmla="*/ 5 h 21"/>
                  <a:gd name="T2" fmla="*/ 201 w 201"/>
                  <a:gd name="T3" fmla="*/ 17 h 21"/>
                  <a:gd name="T4" fmla="*/ 200 w 201"/>
                  <a:gd name="T5" fmla="*/ 19 h 21"/>
                  <a:gd name="T6" fmla="*/ 198 w 201"/>
                  <a:gd name="T7" fmla="*/ 21 h 21"/>
                  <a:gd name="T8" fmla="*/ 197 w 201"/>
                  <a:gd name="T9" fmla="*/ 21 h 21"/>
                  <a:gd name="T10" fmla="*/ 197 w 201"/>
                  <a:gd name="T11" fmla="*/ 21 h 21"/>
                  <a:gd name="T12" fmla="*/ 4 w 201"/>
                  <a:gd name="T13" fmla="*/ 21 h 21"/>
                  <a:gd name="T14" fmla="*/ 0 w 201"/>
                  <a:gd name="T15" fmla="*/ 17 h 21"/>
                  <a:gd name="T16" fmla="*/ 0 w 201"/>
                  <a:gd name="T17" fmla="*/ 17 h 21"/>
                  <a:gd name="T18" fmla="*/ 0 w 201"/>
                  <a:gd name="T19" fmla="*/ 5 h 21"/>
                  <a:gd name="T20" fmla="*/ 0 w 201"/>
                  <a:gd name="T21" fmla="*/ 5 h 21"/>
                  <a:gd name="T22" fmla="*/ 4 w 201"/>
                  <a:gd name="T23" fmla="*/ 0 h 21"/>
                  <a:gd name="T24" fmla="*/ 197 w 201"/>
                  <a:gd name="T25" fmla="*/ 0 h 21"/>
                  <a:gd name="T26" fmla="*/ 197 w 201"/>
                  <a:gd name="T27" fmla="*/ 0 h 21"/>
                  <a:gd name="T28" fmla="*/ 198 w 201"/>
                  <a:gd name="T29" fmla="*/ 0 h 21"/>
                  <a:gd name="T30" fmla="*/ 200 w 201"/>
                  <a:gd name="T31" fmla="*/ 2 h 21"/>
                  <a:gd name="T32" fmla="*/ 201 w 201"/>
                  <a:gd name="T33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1" h="21">
                    <a:moveTo>
                      <a:pt x="201" y="5"/>
                    </a:moveTo>
                    <a:cubicBezTo>
                      <a:pt x="201" y="17"/>
                      <a:pt x="201" y="17"/>
                      <a:pt x="201" y="17"/>
                    </a:cubicBezTo>
                    <a:cubicBezTo>
                      <a:pt x="201" y="18"/>
                      <a:pt x="201" y="19"/>
                      <a:pt x="200" y="19"/>
                    </a:cubicBezTo>
                    <a:cubicBezTo>
                      <a:pt x="200" y="20"/>
                      <a:pt x="199" y="21"/>
                      <a:pt x="198" y="21"/>
                    </a:cubicBezTo>
                    <a:cubicBezTo>
                      <a:pt x="197" y="21"/>
                      <a:pt x="197" y="21"/>
                      <a:pt x="197" y="21"/>
                    </a:cubicBezTo>
                    <a:cubicBezTo>
                      <a:pt x="197" y="21"/>
                      <a:pt x="197" y="21"/>
                      <a:pt x="197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2" y="21"/>
                      <a:pt x="0" y="20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199" y="1"/>
                      <a:pt x="200" y="1"/>
                      <a:pt x="200" y="2"/>
                    </a:cubicBezTo>
                    <a:cubicBezTo>
                      <a:pt x="201" y="3"/>
                      <a:pt x="201" y="4"/>
                      <a:pt x="201" y="5"/>
                    </a:cubicBezTo>
                    <a:close/>
                  </a:path>
                </a:pathLst>
              </a:custGeom>
              <a:solidFill>
                <a:srgbClr val="FDB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6" name="Freeform 43">
                <a:extLst>
                  <a:ext uri="{FF2B5EF4-FFF2-40B4-BE49-F238E27FC236}">
                    <a16:creationId xmlns:a16="http://schemas.microsoft.com/office/drawing/2014/main" id="{01D0C5E9-93C7-A172-F497-E53B31266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5" y="2389"/>
                <a:ext cx="130" cy="25"/>
              </a:xfrm>
              <a:custGeom>
                <a:avLst/>
                <a:gdLst>
                  <a:gd name="T0" fmla="*/ 94 w 107"/>
                  <a:gd name="T1" fmla="*/ 0 h 21"/>
                  <a:gd name="T2" fmla="*/ 4 w 107"/>
                  <a:gd name="T3" fmla="*/ 0 h 21"/>
                  <a:gd name="T4" fmla="*/ 0 w 107"/>
                  <a:gd name="T5" fmla="*/ 5 h 21"/>
                  <a:gd name="T6" fmla="*/ 0 w 107"/>
                  <a:gd name="T7" fmla="*/ 5 h 21"/>
                  <a:gd name="T8" fmla="*/ 0 w 107"/>
                  <a:gd name="T9" fmla="*/ 17 h 21"/>
                  <a:gd name="T10" fmla="*/ 0 w 107"/>
                  <a:gd name="T11" fmla="*/ 17 h 21"/>
                  <a:gd name="T12" fmla="*/ 4 w 107"/>
                  <a:gd name="T13" fmla="*/ 21 h 21"/>
                  <a:gd name="T14" fmla="*/ 70 w 107"/>
                  <a:gd name="T15" fmla="*/ 21 h 21"/>
                  <a:gd name="T16" fmla="*/ 70 w 107"/>
                  <a:gd name="T17" fmla="*/ 21 h 21"/>
                  <a:gd name="T18" fmla="*/ 73 w 107"/>
                  <a:gd name="T19" fmla="*/ 21 h 21"/>
                  <a:gd name="T20" fmla="*/ 73 w 107"/>
                  <a:gd name="T21" fmla="*/ 21 h 21"/>
                  <a:gd name="T22" fmla="*/ 89 w 107"/>
                  <a:gd name="T23" fmla="*/ 21 h 21"/>
                  <a:gd name="T24" fmla="*/ 89 w 107"/>
                  <a:gd name="T25" fmla="*/ 21 h 21"/>
                  <a:gd name="T26" fmla="*/ 91 w 107"/>
                  <a:gd name="T27" fmla="*/ 21 h 21"/>
                  <a:gd name="T28" fmla="*/ 91 w 107"/>
                  <a:gd name="T29" fmla="*/ 21 h 21"/>
                  <a:gd name="T30" fmla="*/ 107 w 107"/>
                  <a:gd name="T31" fmla="*/ 21 h 21"/>
                  <a:gd name="T32" fmla="*/ 94 w 107"/>
                  <a:gd name="T3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7" h="21">
                    <a:moveTo>
                      <a:pt x="9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0"/>
                      <a:pt x="2" y="21"/>
                      <a:pt x="4" y="21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107" y="21"/>
                      <a:pt x="107" y="21"/>
                      <a:pt x="107" y="21"/>
                    </a:cubicBezTo>
                    <a:cubicBezTo>
                      <a:pt x="99" y="15"/>
                      <a:pt x="96" y="6"/>
                      <a:pt x="94" y="0"/>
                    </a:cubicBez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7" name="Rectangle 44">
                <a:extLst>
                  <a:ext uri="{FF2B5EF4-FFF2-40B4-BE49-F238E27FC236}">
                    <a16:creationId xmlns:a16="http://schemas.microsoft.com/office/drawing/2014/main" id="{6FEB1B5A-E0E5-1959-65B7-F98321BC53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8" y="2389"/>
                <a:ext cx="2" cy="25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8" name="Rectangle 45">
                <a:extLst>
                  <a:ext uri="{FF2B5EF4-FFF2-40B4-BE49-F238E27FC236}">
                    <a16:creationId xmlns:a16="http://schemas.microsoft.com/office/drawing/2014/main" id="{7AE62DE0-50A2-E8DE-D57D-86C668A90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8" y="2389"/>
                <a:ext cx="3" cy="25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9" name="Rectangle 46">
                <a:extLst>
                  <a:ext uri="{FF2B5EF4-FFF2-40B4-BE49-F238E27FC236}">
                    <a16:creationId xmlns:a16="http://schemas.microsoft.com/office/drawing/2014/main" id="{82331958-E18E-E84C-CE90-3C57476191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7" y="2389"/>
                <a:ext cx="4" cy="25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0" name="Rectangle 47">
                <a:extLst>
                  <a:ext uri="{FF2B5EF4-FFF2-40B4-BE49-F238E27FC236}">
                    <a16:creationId xmlns:a16="http://schemas.microsoft.com/office/drawing/2014/main" id="{733FC5FA-4F77-5499-7D90-2582FEB42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92" y="2389"/>
                <a:ext cx="2" cy="25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1" name="Rectangle 48">
                <a:extLst>
                  <a:ext uri="{FF2B5EF4-FFF2-40B4-BE49-F238E27FC236}">
                    <a16:creationId xmlns:a16="http://schemas.microsoft.com/office/drawing/2014/main" id="{6254F322-E92C-4B83-ED48-34CDE225E3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74" y="2389"/>
                <a:ext cx="3" cy="25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2" name="Rectangle 49">
                <a:extLst>
                  <a:ext uri="{FF2B5EF4-FFF2-40B4-BE49-F238E27FC236}">
                    <a16:creationId xmlns:a16="http://schemas.microsoft.com/office/drawing/2014/main" id="{487F72C3-32B5-FDBF-29A1-4FA7A221B4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47" y="2389"/>
                <a:ext cx="4" cy="25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3" name="Rectangle 50">
                <a:extLst>
                  <a:ext uri="{FF2B5EF4-FFF2-40B4-BE49-F238E27FC236}">
                    <a16:creationId xmlns:a16="http://schemas.microsoft.com/office/drawing/2014/main" id="{FC35FA01-FA67-35FF-C142-A7AFD4A582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6" y="2389"/>
                <a:ext cx="3" cy="25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4" name="Rectangle 51">
                <a:extLst>
                  <a:ext uri="{FF2B5EF4-FFF2-40B4-BE49-F238E27FC236}">
                    <a16:creationId xmlns:a16="http://schemas.microsoft.com/office/drawing/2014/main" id="{D7946486-FB39-DE73-60E4-894340DBFC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1" y="2389"/>
                <a:ext cx="4" cy="25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5" name="Rectangle 52">
                <a:extLst>
                  <a:ext uri="{FF2B5EF4-FFF2-40B4-BE49-F238E27FC236}">
                    <a16:creationId xmlns:a16="http://schemas.microsoft.com/office/drawing/2014/main" id="{8A59738F-DC45-6C9A-D1C1-3E56A4DD1D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7" y="2389"/>
                <a:ext cx="3" cy="25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6" name="Freeform 53">
                <a:extLst>
                  <a:ext uri="{FF2B5EF4-FFF2-40B4-BE49-F238E27FC236}">
                    <a16:creationId xmlns:a16="http://schemas.microsoft.com/office/drawing/2014/main" id="{40E88AE2-28B9-8290-A5C6-25D780B73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1" y="2389"/>
                <a:ext cx="2" cy="25"/>
              </a:xfrm>
              <a:custGeom>
                <a:avLst/>
                <a:gdLst>
                  <a:gd name="T0" fmla="*/ 0 w 2"/>
                  <a:gd name="T1" fmla="*/ 0 h 25"/>
                  <a:gd name="T2" fmla="*/ 0 w 2"/>
                  <a:gd name="T3" fmla="*/ 25 h 25"/>
                  <a:gd name="T4" fmla="*/ 2 w 2"/>
                  <a:gd name="T5" fmla="*/ 25 h 25"/>
                  <a:gd name="T6" fmla="*/ 2 w 2"/>
                  <a:gd name="T7" fmla="*/ 25 h 25"/>
                  <a:gd name="T8" fmla="*/ 2 w 2"/>
                  <a:gd name="T9" fmla="*/ 0 h 25"/>
                  <a:gd name="T10" fmla="*/ 2 w 2"/>
                  <a:gd name="T11" fmla="*/ 0 h 25"/>
                  <a:gd name="T12" fmla="*/ 0 w 2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5">
                    <a:moveTo>
                      <a:pt x="0" y="0"/>
                    </a:moveTo>
                    <a:lnTo>
                      <a:pt x="0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7" name="Freeform 54">
                <a:extLst>
                  <a:ext uri="{FF2B5EF4-FFF2-40B4-BE49-F238E27FC236}">
                    <a16:creationId xmlns:a16="http://schemas.microsoft.com/office/drawing/2014/main" id="{43A875EF-EC94-3F22-5E02-9F40504AF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4" y="2389"/>
                <a:ext cx="3" cy="25"/>
              </a:xfrm>
              <a:custGeom>
                <a:avLst/>
                <a:gdLst>
                  <a:gd name="T0" fmla="*/ 0 w 2"/>
                  <a:gd name="T1" fmla="*/ 0 h 21"/>
                  <a:gd name="T2" fmla="*/ 0 w 2"/>
                  <a:gd name="T3" fmla="*/ 21 h 21"/>
                  <a:gd name="T4" fmla="*/ 2 w 2"/>
                  <a:gd name="T5" fmla="*/ 19 h 21"/>
                  <a:gd name="T6" fmla="*/ 2 w 2"/>
                  <a:gd name="T7" fmla="*/ 2 h 21"/>
                  <a:gd name="T8" fmla="*/ 0 w 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1">
                    <a:moveTo>
                      <a:pt x="0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1" y="21"/>
                      <a:pt x="2" y="20"/>
                      <a:pt x="2" y="19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8" name="Freeform 55">
                <a:extLst>
                  <a:ext uri="{FF2B5EF4-FFF2-40B4-BE49-F238E27FC236}">
                    <a16:creationId xmlns:a16="http://schemas.microsoft.com/office/drawing/2014/main" id="{39F73B0C-740F-D408-F8A7-DEAD77DEE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5" y="2363"/>
                <a:ext cx="243" cy="26"/>
              </a:xfrm>
              <a:custGeom>
                <a:avLst/>
                <a:gdLst>
                  <a:gd name="T0" fmla="*/ 202 w 202"/>
                  <a:gd name="T1" fmla="*/ 4 h 21"/>
                  <a:gd name="T2" fmla="*/ 202 w 202"/>
                  <a:gd name="T3" fmla="*/ 16 h 21"/>
                  <a:gd name="T4" fmla="*/ 201 w 202"/>
                  <a:gd name="T5" fmla="*/ 19 h 21"/>
                  <a:gd name="T6" fmla="*/ 199 w 202"/>
                  <a:gd name="T7" fmla="*/ 21 h 21"/>
                  <a:gd name="T8" fmla="*/ 198 w 202"/>
                  <a:gd name="T9" fmla="*/ 21 h 21"/>
                  <a:gd name="T10" fmla="*/ 197 w 202"/>
                  <a:gd name="T11" fmla="*/ 21 h 21"/>
                  <a:gd name="T12" fmla="*/ 5 w 202"/>
                  <a:gd name="T13" fmla="*/ 21 h 21"/>
                  <a:gd name="T14" fmla="*/ 0 w 202"/>
                  <a:gd name="T15" fmla="*/ 17 h 21"/>
                  <a:gd name="T16" fmla="*/ 0 w 202"/>
                  <a:gd name="T17" fmla="*/ 16 h 21"/>
                  <a:gd name="T18" fmla="*/ 0 w 202"/>
                  <a:gd name="T19" fmla="*/ 4 h 21"/>
                  <a:gd name="T20" fmla="*/ 0 w 202"/>
                  <a:gd name="T21" fmla="*/ 4 h 21"/>
                  <a:gd name="T22" fmla="*/ 5 w 202"/>
                  <a:gd name="T23" fmla="*/ 0 h 21"/>
                  <a:gd name="T24" fmla="*/ 197 w 202"/>
                  <a:gd name="T25" fmla="*/ 0 h 21"/>
                  <a:gd name="T26" fmla="*/ 198 w 202"/>
                  <a:gd name="T27" fmla="*/ 0 h 21"/>
                  <a:gd name="T28" fmla="*/ 199 w 202"/>
                  <a:gd name="T29" fmla="*/ 0 h 21"/>
                  <a:gd name="T30" fmla="*/ 201 w 202"/>
                  <a:gd name="T31" fmla="*/ 2 h 21"/>
                  <a:gd name="T32" fmla="*/ 202 w 202"/>
                  <a:gd name="T33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2" h="21">
                    <a:moveTo>
                      <a:pt x="202" y="4"/>
                    </a:moveTo>
                    <a:cubicBezTo>
                      <a:pt x="202" y="16"/>
                      <a:pt x="202" y="16"/>
                      <a:pt x="202" y="16"/>
                    </a:cubicBezTo>
                    <a:cubicBezTo>
                      <a:pt x="202" y="17"/>
                      <a:pt x="201" y="18"/>
                      <a:pt x="201" y="19"/>
                    </a:cubicBezTo>
                    <a:cubicBezTo>
                      <a:pt x="200" y="20"/>
                      <a:pt x="199" y="20"/>
                      <a:pt x="199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197" y="21"/>
                      <a:pt x="197" y="21"/>
                      <a:pt x="197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2" y="21"/>
                      <a:pt x="0" y="19"/>
                      <a:pt x="0" y="1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199" y="0"/>
                      <a:pt x="199" y="0"/>
                      <a:pt x="199" y="0"/>
                    </a:cubicBezTo>
                    <a:cubicBezTo>
                      <a:pt x="199" y="0"/>
                      <a:pt x="200" y="1"/>
                      <a:pt x="201" y="2"/>
                    </a:cubicBezTo>
                    <a:cubicBezTo>
                      <a:pt x="201" y="3"/>
                      <a:pt x="202" y="3"/>
                      <a:pt x="202" y="4"/>
                    </a:cubicBezTo>
                    <a:close/>
                  </a:path>
                </a:pathLst>
              </a:custGeom>
              <a:solidFill>
                <a:srgbClr val="FDB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9" name="Freeform 56">
                <a:extLst>
                  <a:ext uri="{FF2B5EF4-FFF2-40B4-BE49-F238E27FC236}">
                    <a16:creationId xmlns:a16="http://schemas.microsoft.com/office/drawing/2014/main" id="{F9CA40A2-E74E-B5DD-E043-7C9FFE26E6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5" y="2363"/>
                <a:ext cx="129" cy="26"/>
              </a:xfrm>
              <a:custGeom>
                <a:avLst/>
                <a:gdLst>
                  <a:gd name="T0" fmla="*/ 94 w 107"/>
                  <a:gd name="T1" fmla="*/ 0 h 21"/>
                  <a:gd name="T2" fmla="*/ 4 w 107"/>
                  <a:gd name="T3" fmla="*/ 0 h 21"/>
                  <a:gd name="T4" fmla="*/ 0 w 107"/>
                  <a:gd name="T5" fmla="*/ 4 h 21"/>
                  <a:gd name="T6" fmla="*/ 0 w 107"/>
                  <a:gd name="T7" fmla="*/ 4 h 21"/>
                  <a:gd name="T8" fmla="*/ 0 w 107"/>
                  <a:gd name="T9" fmla="*/ 16 h 21"/>
                  <a:gd name="T10" fmla="*/ 0 w 107"/>
                  <a:gd name="T11" fmla="*/ 17 h 21"/>
                  <a:gd name="T12" fmla="*/ 4 w 107"/>
                  <a:gd name="T13" fmla="*/ 21 h 21"/>
                  <a:gd name="T14" fmla="*/ 71 w 107"/>
                  <a:gd name="T15" fmla="*/ 21 h 21"/>
                  <a:gd name="T16" fmla="*/ 73 w 107"/>
                  <a:gd name="T17" fmla="*/ 21 h 21"/>
                  <a:gd name="T18" fmla="*/ 89 w 107"/>
                  <a:gd name="T19" fmla="*/ 21 h 21"/>
                  <a:gd name="T20" fmla="*/ 91 w 107"/>
                  <a:gd name="T21" fmla="*/ 21 h 21"/>
                  <a:gd name="T22" fmla="*/ 107 w 107"/>
                  <a:gd name="T23" fmla="*/ 21 h 21"/>
                  <a:gd name="T24" fmla="*/ 94 w 107"/>
                  <a:gd name="T2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" h="21">
                    <a:moveTo>
                      <a:pt x="9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2" y="21"/>
                      <a:pt x="4" y="21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107" y="21"/>
                      <a:pt x="107" y="21"/>
                      <a:pt x="107" y="21"/>
                    </a:cubicBezTo>
                    <a:cubicBezTo>
                      <a:pt x="99" y="15"/>
                      <a:pt x="96" y="6"/>
                      <a:pt x="94" y="0"/>
                    </a:cubicBez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0" name="Rectangle 57">
                <a:extLst>
                  <a:ext uri="{FF2B5EF4-FFF2-40B4-BE49-F238E27FC236}">
                    <a16:creationId xmlns:a16="http://schemas.microsoft.com/office/drawing/2014/main" id="{B9B8D579-EA5F-D9DF-ED6C-3813DA0009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7" y="2363"/>
                <a:ext cx="2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1" name="Rectangle 58">
                <a:extLst>
                  <a:ext uri="{FF2B5EF4-FFF2-40B4-BE49-F238E27FC236}">
                    <a16:creationId xmlns:a16="http://schemas.microsoft.com/office/drawing/2014/main" id="{2A6F9625-AA70-E04D-3F68-63897BBD8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9" y="2363"/>
                <a:ext cx="2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2" name="Rectangle 59">
                <a:extLst>
                  <a:ext uri="{FF2B5EF4-FFF2-40B4-BE49-F238E27FC236}">
                    <a16:creationId xmlns:a16="http://schemas.microsoft.com/office/drawing/2014/main" id="{FB17561F-57A4-E859-8A3C-A2BAE2ED8C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98" y="2363"/>
                <a:ext cx="2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3" name="Rectangle 60">
                <a:extLst>
                  <a:ext uri="{FF2B5EF4-FFF2-40B4-BE49-F238E27FC236}">
                    <a16:creationId xmlns:a16="http://schemas.microsoft.com/office/drawing/2014/main" id="{F3D814B6-5E3D-98E6-D21A-50B696FCC1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" y="2363"/>
                <a:ext cx="2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4" name="Rectangle 61">
                <a:extLst>
                  <a:ext uri="{FF2B5EF4-FFF2-40B4-BE49-F238E27FC236}">
                    <a16:creationId xmlns:a16="http://schemas.microsoft.com/office/drawing/2014/main" id="{A1423FD6-0FDF-A9DC-4362-F77740F885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4" y="2363"/>
                <a:ext cx="2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5" name="Rectangle 62">
                <a:extLst>
                  <a:ext uri="{FF2B5EF4-FFF2-40B4-BE49-F238E27FC236}">
                    <a16:creationId xmlns:a16="http://schemas.microsoft.com/office/drawing/2014/main" id="{F965177C-3560-6E67-AFA5-B961F9682A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7" y="2363"/>
                <a:ext cx="3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6" name="Rectangle 63">
                <a:extLst>
                  <a:ext uri="{FF2B5EF4-FFF2-40B4-BE49-F238E27FC236}">
                    <a16:creationId xmlns:a16="http://schemas.microsoft.com/office/drawing/2014/main" id="{697F08AC-2658-44A4-418F-70E25A163C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5" y="2363"/>
                <a:ext cx="3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7" name="Rectangle 64">
                <a:extLst>
                  <a:ext uri="{FF2B5EF4-FFF2-40B4-BE49-F238E27FC236}">
                    <a16:creationId xmlns:a16="http://schemas.microsoft.com/office/drawing/2014/main" id="{1AA2B6CA-3385-39A2-08E1-5D327C928F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1" y="2363"/>
                <a:ext cx="3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8" name="Rectangle 65">
                <a:extLst>
                  <a:ext uri="{FF2B5EF4-FFF2-40B4-BE49-F238E27FC236}">
                    <a16:creationId xmlns:a16="http://schemas.microsoft.com/office/drawing/2014/main" id="{B4D4BBD3-1776-E910-BA13-985D7AFFFE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6" y="2363"/>
                <a:ext cx="3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9" name="Freeform 66">
                <a:extLst>
                  <a:ext uri="{FF2B5EF4-FFF2-40B4-BE49-F238E27FC236}">
                    <a16:creationId xmlns:a16="http://schemas.microsoft.com/office/drawing/2014/main" id="{F715CD19-A6E2-EFAD-4820-37713B5FD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1" y="2363"/>
                <a:ext cx="2" cy="26"/>
              </a:xfrm>
              <a:custGeom>
                <a:avLst/>
                <a:gdLst>
                  <a:gd name="T0" fmla="*/ 0 w 2"/>
                  <a:gd name="T1" fmla="*/ 0 h 26"/>
                  <a:gd name="T2" fmla="*/ 0 w 2"/>
                  <a:gd name="T3" fmla="*/ 26 h 26"/>
                  <a:gd name="T4" fmla="*/ 1 w 2"/>
                  <a:gd name="T5" fmla="*/ 26 h 26"/>
                  <a:gd name="T6" fmla="*/ 2 w 2"/>
                  <a:gd name="T7" fmla="*/ 26 h 26"/>
                  <a:gd name="T8" fmla="*/ 2 w 2"/>
                  <a:gd name="T9" fmla="*/ 0 h 26"/>
                  <a:gd name="T10" fmla="*/ 1 w 2"/>
                  <a:gd name="T11" fmla="*/ 0 h 26"/>
                  <a:gd name="T12" fmla="*/ 0 w 2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6">
                    <a:moveTo>
                      <a:pt x="0" y="0"/>
                    </a:moveTo>
                    <a:lnTo>
                      <a:pt x="0" y="26"/>
                    </a:lnTo>
                    <a:lnTo>
                      <a:pt x="1" y="26"/>
                    </a:lnTo>
                    <a:lnTo>
                      <a:pt x="2" y="26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0" name="Freeform 67">
                <a:extLst>
                  <a:ext uri="{FF2B5EF4-FFF2-40B4-BE49-F238E27FC236}">
                    <a16:creationId xmlns:a16="http://schemas.microsoft.com/office/drawing/2014/main" id="{484902C1-48EE-30F3-1B79-57C79074D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5" y="2363"/>
                <a:ext cx="2" cy="26"/>
              </a:xfrm>
              <a:custGeom>
                <a:avLst/>
                <a:gdLst>
                  <a:gd name="T0" fmla="*/ 0 w 2"/>
                  <a:gd name="T1" fmla="*/ 0 h 21"/>
                  <a:gd name="T2" fmla="*/ 0 w 2"/>
                  <a:gd name="T3" fmla="*/ 21 h 21"/>
                  <a:gd name="T4" fmla="*/ 2 w 2"/>
                  <a:gd name="T5" fmla="*/ 19 h 21"/>
                  <a:gd name="T6" fmla="*/ 2 w 2"/>
                  <a:gd name="T7" fmla="*/ 2 h 21"/>
                  <a:gd name="T8" fmla="*/ 0 w 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1">
                    <a:moveTo>
                      <a:pt x="0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0"/>
                      <a:pt x="1" y="20"/>
                      <a:pt x="2" y="19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1" name="Freeform 68">
                <a:extLst>
                  <a:ext uri="{FF2B5EF4-FFF2-40B4-BE49-F238E27FC236}">
                    <a16:creationId xmlns:a16="http://schemas.microsoft.com/office/drawing/2014/main" id="{B7A8B7D1-F58A-4A9F-53F0-4E90E6EECA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7" y="2337"/>
                <a:ext cx="243" cy="26"/>
              </a:xfrm>
              <a:custGeom>
                <a:avLst/>
                <a:gdLst>
                  <a:gd name="T0" fmla="*/ 202 w 202"/>
                  <a:gd name="T1" fmla="*/ 5 h 22"/>
                  <a:gd name="T2" fmla="*/ 202 w 202"/>
                  <a:gd name="T3" fmla="*/ 17 h 22"/>
                  <a:gd name="T4" fmla="*/ 201 w 202"/>
                  <a:gd name="T5" fmla="*/ 20 h 22"/>
                  <a:gd name="T6" fmla="*/ 199 w 202"/>
                  <a:gd name="T7" fmla="*/ 21 h 22"/>
                  <a:gd name="T8" fmla="*/ 198 w 202"/>
                  <a:gd name="T9" fmla="*/ 22 h 22"/>
                  <a:gd name="T10" fmla="*/ 197 w 202"/>
                  <a:gd name="T11" fmla="*/ 22 h 22"/>
                  <a:gd name="T12" fmla="*/ 5 w 202"/>
                  <a:gd name="T13" fmla="*/ 22 h 22"/>
                  <a:gd name="T14" fmla="*/ 0 w 202"/>
                  <a:gd name="T15" fmla="*/ 17 h 22"/>
                  <a:gd name="T16" fmla="*/ 0 w 202"/>
                  <a:gd name="T17" fmla="*/ 17 h 22"/>
                  <a:gd name="T18" fmla="*/ 0 w 202"/>
                  <a:gd name="T19" fmla="*/ 5 h 22"/>
                  <a:gd name="T20" fmla="*/ 0 w 202"/>
                  <a:gd name="T21" fmla="*/ 5 h 22"/>
                  <a:gd name="T22" fmla="*/ 5 w 202"/>
                  <a:gd name="T23" fmla="*/ 0 h 22"/>
                  <a:gd name="T24" fmla="*/ 197 w 202"/>
                  <a:gd name="T25" fmla="*/ 0 h 22"/>
                  <a:gd name="T26" fmla="*/ 198 w 202"/>
                  <a:gd name="T27" fmla="*/ 0 h 22"/>
                  <a:gd name="T28" fmla="*/ 199 w 202"/>
                  <a:gd name="T29" fmla="*/ 1 h 22"/>
                  <a:gd name="T30" fmla="*/ 201 w 202"/>
                  <a:gd name="T31" fmla="*/ 2 h 22"/>
                  <a:gd name="T32" fmla="*/ 202 w 202"/>
                  <a:gd name="T33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2" h="22">
                    <a:moveTo>
                      <a:pt x="202" y="5"/>
                    </a:moveTo>
                    <a:cubicBezTo>
                      <a:pt x="202" y="17"/>
                      <a:pt x="202" y="17"/>
                      <a:pt x="202" y="17"/>
                    </a:cubicBezTo>
                    <a:cubicBezTo>
                      <a:pt x="202" y="18"/>
                      <a:pt x="201" y="19"/>
                      <a:pt x="201" y="20"/>
                    </a:cubicBezTo>
                    <a:cubicBezTo>
                      <a:pt x="200" y="20"/>
                      <a:pt x="199" y="21"/>
                      <a:pt x="199" y="21"/>
                    </a:cubicBezTo>
                    <a:cubicBezTo>
                      <a:pt x="198" y="22"/>
                      <a:pt x="198" y="22"/>
                      <a:pt x="198" y="22"/>
                    </a:cubicBezTo>
                    <a:cubicBezTo>
                      <a:pt x="197" y="22"/>
                      <a:pt x="197" y="22"/>
                      <a:pt x="197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2" y="22"/>
                      <a:pt x="0" y="20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199" y="1"/>
                      <a:pt x="199" y="1"/>
                      <a:pt x="199" y="1"/>
                    </a:cubicBezTo>
                    <a:cubicBezTo>
                      <a:pt x="199" y="1"/>
                      <a:pt x="200" y="2"/>
                      <a:pt x="201" y="2"/>
                    </a:cubicBezTo>
                    <a:cubicBezTo>
                      <a:pt x="201" y="3"/>
                      <a:pt x="202" y="4"/>
                      <a:pt x="202" y="5"/>
                    </a:cubicBezTo>
                    <a:close/>
                  </a:path>
                </a:pathLst>
              </a:custGeom>
              <a:solidFill>
                <a:srgbClr val="FDB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2" name="Freeform 69">
                <a:extLst>
                  <a:ext uri="{FF2B5EF4-FFF2-40B4-BE49-F238E27FC236}">
                    <a16:creationId xmlns:a16="http://schemas.microsoft.com/office/drawing/2014/main" id="{10C6FF94-6D53-4D3E-0280-C5DD4A8C92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7" y="2337"/>
                <a:ext cx="129" cy="26"/>
              </a:xfrm>
              <a:custGeom>
                <a:avLst/>
                <a:gdLst>
                  <a:gd name="T0" fmla="*/ 95 w 107"/>
                  <a:gd name="T1" fmla="*/ 0 h 22"/>
                  <a:gd name="T2" fmla="*/ 4 w 107"/>
                  <a:gd name="T3" fmla="*/ 0 h 22"/>
                  <a:gd name="T4" fmla="*/ 0 w 107"/>
                  <a:gd name="T5" fmla="*/ 5 h 22"/>
                  <a:gd name="T6" fmla="*/ 0 w 107"/>
                  <a:gd name="T7" fmla="*/ 5 h 22"/>
                  <a:gd name="T8" fmla="*/ 0 w 107"/>
                  <a:gd name="T9" fmla="*/ 17 h 22"/>
                  <a:gd name="T10" fmla="*/ 0 w 107"/>
                  <a:gd name="T11" fmla="*/ 17 h 22"/>
                  <a:gd name="T12" fmla="*/ 4 w 107"/>
                  <a:gd name="T13" fmla="*/ 22 h 22"/>
                  <a:gd name="T14" fmla="*/ 71 w 107"/>
                  <a:gd name="T15" fmla="*/ 22 h 22"/>
                  <a:gd name="T16" fmla="*/ 71 w 107"/>
                  <a:gd name="T17" fmla="*/ 22 h 22"/>
                  <a:gd name="T18" fmla="*/ 73 w 107"/>
                  <a:gd name="T19" fmla="*/ 22 h 22"/>
                  <a:gd name="T20" fmla="*/ 73 w 107"/>
                  <a:gd name="T21" fmla="*/ 22 h 22"/>
                  <a:gd name="T22" fmla="*/ 89 w 107"/>
                  <a:gd name="T23" fmla="*/ 22 h 22"/>
                  <a:gd name="T24" fmla="*/ 89 w 107"/>
                  <a:gd name="T25" fmla="*/ 22 h 22"/>
                  <a:gd name="T26" fmla="*/ 91 w 107"/>
                  <a:gd name="T27" fmla="*/ 22 h 22"/>
                  <a:gd name="T28" fmla="*/ 91 w 107"/>
                  <a:gd name="T29" fmla="*/ 22 h 22"/>
                  <a:gd name="T30" fmla="*/ 107 w 107"/>
                  <a:gd name="T31" fmla="*/ 22 h 22"/>
                  <a:gd name="T32" fmla="*/ 95 w 107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7" h="22">
                    <a:moveTo>
                      <a:pt x="9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0"/>
                      <a:pt x="2" y="22"/>
                      <a:pt x="4" y="22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107" y="22"/>
                      <a:pt x="107" y="22"/>
                      <a:pt x="107" y="22"/>
                    </a:cubicBezTo>
                    <a:cubicBezTo>
                      <a:pt x="99" y="15"/>
                      <a:pt x="96" y="7"/>
                      <a:pt x="95" y="0"/>
                    </a:cubicBez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3" name="Rectangle 70">
                <a:extLst>
                  <a:ext uri="{FF2B5EF4-FFF2-40B4-BE49-F238E27FC236}">
                    <a16:creationId xmlns:a16="http://schemas.microsoft.com/office/drawing/2014/main" id="{1884AB84-554A-431C-DE3F-C4EEFA9920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9" y="2337"/>
                <a:ext cx="2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4" name="Rectangle 71">
                <a:extLst>
                  <a:ext uri="{FF2B5EF4-FFF2-40B4-BE49-F238E27FC236}">
                    <a16:creationId xmlns:a16="http://schemas.microsoft.com/office/drawing/2014/main" id="{370EBF77-2337-6CB7-AB48-49F33FF903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1" y="2337"/>
                <a:ext cx="2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5" name="Rectangle 72">
                <a:extLst>
                  <a:ext uri="{FF2B5EF4-FFF2-40B4-BE49-F238E27FC236}">
                    <a16:creationId xmlns:a16="http://schemas.microsoft.com/office/drawing/2014/main" id="{5EF588DF-3239-82DA-9B53-F08B92ED38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0" y="2337"/>
                <a:ext cx="2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6" name="Rectangle 73">
                <a:extLst>
                  <a:ext uri="{FF2B5EF4-FFF2-40B4-BE49-F238E27FC236}">
                    <a16:creationId xmlns:a16="http://schemas.microsoft.com/office/drawing/2014/main" id="{4EC2E9CC-CE3F-C8AB-0E37-3ECEF6AB93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93" y="2337"/>
                <a:ext cx="2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7" name="Rectangle 74">
                <a:extLst>
                  <a:ext uri="{FF2B5EF4-FFF2-40B4-BE49-F238E27FC236}">
                    <a16:creationId xmlns:a16="http://schemas.microsoft.com/office/drawing/2014/main" id="{3A6D3F65-C756-C516-7858-F29570EA13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76" y="2337"/>
                <a:ext cx="2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8" name="Rectangle 75">
                <a:extLst>
                  <a:ext uri="{FF2B5EF4-FFF2-40B4-BE49-F238E27FC236}">
                    <a16:creationId xmlns:a16="http://schemas.microsoft.com/office/drawing/2014/main" id="{C99EA32A-3520-E38C-C3F0-DCFF3F22AF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49" y="2337"/>
                <a:ext cx="3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9" name="Rectangle 76">
                <a:extLst>
                  <a:ext uri="{FF2B5EF4-FFF2-40B4-BE49-F238E27FC236}">
                    <a16:creationId xmlns:a16="http://schemas.microsoft.com/office/drawing/2014/main" id="{70209EC8-73A5-60BC-D1FA-7117B5BB45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7" y="2337"/>
                <a:ext cx="3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0" name="Rectangle 77">
                <a:extLst>
                  <a:ext uri="{FF2B5EF4-FFF2-40B4-BE49-F238E27FC236}">
                    <a16:creationId xmlns:a16="http://schemas.microsoft.com/office/drawing/2014/main" id="{0D15E0A9-929E-DBC9-4CFD-84A9387C1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3" y="2337"/>
                <a:ext cx="3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1" name="Rectangle 78">
                <a:extLst>
                  <a:ext uri="{FF2B5EF4-FFF2-40B4-BE49-F238E27FC236}">
                    <a16:creationId xmlns:a16="http://schemas.microsoft.com/office/drawing/2014/main" id="{20951CD6-3639-3C80-94C9-EC06C0B911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8" y="2337"/>
                <a:ext cx="3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2" name="Freeform 79">
                <a:extLst>
                  <a:ext uri="{FF2B5EF4-FFF2-40B4-BE49-F238E27FC236}">
                    <a16:creationId xmlns:a16="http://schemas.microsoft.com/office/drawing/2014/main" id="{E306C4CE-2719-75B1-2A82-F8CB49D4D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3" y="2337"/>
                <a:ext cx="3" cy="26"/>
              </a:xfrm>
              <a:custGeom>
                <a:avLst/>
                <a:gdLst>
                  <a:gd name="T0" fmla="*/ 0 w 3"/>
                  <a:gd name="T1" fmla="*/ 0 h 26"/>
                  <a:gd name="T2" fmla="*/ 0 w 3"/>
                  <a:gd name="T3" fmla="*/ 26 h 26"/>
                  <a:gd name="T4" fmla="*/ 1 w 3"/>
                  <a:gd name="T5" fmla="*/ 26 h 26"/>
                  <a:gd name="T6" fmla="*/ 3 w 3"/>
                  <a:gd name="T7" fmla="*/ 26 h 26"/>
                  <a:gd name="T8" fmla="*/ 3 w 3"/>
                  <a:gd name="T9" fmla="*/ 0 h 26"/>
                  <a:gd name="T10" fmla="*/ 1 w 3"/>
                  <a:gd name="T11" fmla="*/ 0 h 26"/>
                  <a:gd name="T12" fmla="*/ 0 w 3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6">
                    <a:moveTo>
                      <a:pt x="0" y="0"/>
                    </a:moveTo>
                    <a:lnTo>
                      <a:pt x="0" y="26"/>
                    </a:lnTo>
                    <a:lnTo>
                      <a:pt x="1" y="26"/>
                    </a:lnTo>
                    <a:lnTo>
                      <a:pt x="3" y="2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3" name="Freeform 80">
                <a:extLst>
                  <a:ext uri="{FF2B5EF4-FFF2-40B4-BE49-F238E27FC236}">
                    <a16:creationId xmlns:a16="http://schemas.microsoft.com/office/drawing/2014/main" id="{1442C163-346E-B674-DEB7-982C4A215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7" y="2338"/>
                <a:ext cx="2" cy="24"/>
              </a:xfrm>
              <a:custGeom>
                <a:avLst/>
                <a:gdLst>
                  <a:gd name="T0" fmla="*/ 0 w 2"/>
                  <a:gd name="T1" fmla="*/ 0 h 20"/>
                  <a:gd name="T2" fmla="*/ 0 w 2"/>
                  <a:gd name="T3" fmla="*/ 20 h 20"/>
                  <a:gd name="T4" fmla="*/ 2 w 2"/>
                  <a:gd name="T5" fmla="*/ 19 h 20"/>
                  <a:gd name="T6" fmla="*/ 2 w 2"/>
                  <a:gd name="T7" fmla="*/ 1 h 20"/>
                  <a:gd name="T8" fmla="*/ 0 w 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0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1" y="19"/>
                      <a:pt x="2" y="19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4" name="Freeform 81">
                <a:extLst>
                  <a:ext uri="{FF2B5EF4-FFF2-40B4-BE49-F238E27FC236}">
                    <a16:creationId xmlns:a16="http://schemas.microsoft.com/office/drawing/2014/main" id="{ED0BA613-7F21-0B89-BD1E-6F28A78E4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5" y="2312"/>
                <a:ext cx="243" cy="25"/>
              </a:xfrm>
              <a:custGeom>
                <a:avLst/>
                <a:gdLst>
                  <a:gd name="T0" fmla="*/ 202 w 202"/>
                  <a:gd name="T1" fmla="*/ 5 h 21"/>
                  <a:gd name="T2" fmla="*/ 202 w 202"/>
                  <a:gd name="T3" fmla="*/ 17 h 21"/>
                  <a:gd name="T4" fmla="*/ 201 w 202"/>
                  <a:gd name="T5" fmla="*/ 19 h 21"/>
                  <a:gd name="T6" fmla="*/ 199 w 202"/>
                  <a:gd name="T7" fmla="*/ 21 h 21"/>
                  <a:gd name="T8" fmla="*/ 198 w 202"/>
                  <a:gd name="T9" fmla="*/ 21 h 21"/>
                  <a:gd name="T10" fmla="*/ 197 w 202"/>
                  <a:gd name="T11" fmla="*/ 21 h 21"/>
                  <a:gd name="T12" fmla="*/ 5 w 202"/>
                  <a:gd name="T13" fmla="*/ 21 h 21"/>
                  <a:gd name="T14" fmla="*/ 0 w 202"/>
                  <a:gd name="T15" fmla="*/ 17 h 21"/>
                  <a:gd name="T16" fmla="*/ 0 w 202"/>
                  <a:gd name="T17" fmla="*/ 17 h 21"/>
                  <a:gd name="T18" fmla="*/ 0 w 202"/>
                  <a:gd name="T19" fmla="*/ 5 h 21"/>
                  <a:gd name="T20" fmla="*/ 0 w 202"/>
                  <a:gd name="T21" fmla="*/ 4 h 21"/>
                  <a:gd name="T22" fmla="*/ 5 w 202"/>
                  <a:gd name="T23" fmla="*/ 0 h 21"/>
                  <a:gd name="T24" fmla="*/ 197 w 202"/>
                  <a:gd name="T25" fmla="*/ 0 h 21"/>
                  <a:gd name="T26" fmla="*/ 198 w 202"/>
                  <a:gd name="T27" fmla="*/ 0 h 21"/>
                  <a:gd name="T28" fmla="*/ 199 w 202"/>
                  <a:gd name="T29" fmla="*/ 0 h 21"/>
                  <a:gd name="T30" fmla="*/ 201 w 202"/>
                  <a:gd name="T31" fmla="*/ 2 h 21"/>
                  <a:gd name="T32" fmla="*/ 202 w 202"/>
                  <a:gd name="T33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2" h="21">
                    <a:moveTo>
                      <a:pt x="202" y="5"/>
                    </a:moveTo>
                    <a:cubicBezTo>
                      <a:pt x="202" y="17"/>
                      <a:pt x="202" y="17"/>
                      <a:pt x="202" y="17"/>
                    </a:cubicBezTo>
                    <a:cubicBezTo>
                      <a:pt x="202" y="18"/>
                      <a:pt x="201" y="18"/>
                      <a:pt x="201" y="19"/>
                    </a:cubicBezTo>
                    <a:cubicBezTo>
                      <a:pt x="200" y="20"/>
                      <a:pt x="199" y="21"/>
                      <a:pt x="199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197" y="21"/>
                      <a:pt x="197" y="21"/>
                      <a:pt x="197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2" y="21"/>
                      <a:pt x="0" y="19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199" y="0"/>
                      <a:pt x="199" y="0"/>
                      <a:pt x="199" y="0"/>
                    </a:cubicBezTo>
                    <a:cubicBezTo>
                      <a:pt x="199" y="1"/>
                      <a:pt x="200" y="1"/>
                      <a:pt x="201" y="2"/>
                    </a:cubicBezTo>
                    <a:cubicBezTo>
                      <a:pt x="201" y="3"/>
                      <a:pt x="202" y="4"/>
                      <a:pt x="202" y="5"/>
                    </a:cubicBezTo>
                    <a:close/>
                  </a:path>
                </a:pathLst>
              </a:custGeom>
              <a:solidFill>
                <a:srgbClr val="FDB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5" name="Freeform 82">
                <a:extLst>
                  <a:ext uri="{FF2B5EF4-FFF2-40B4-BE49-F238E27FC236}">
                    <a16:creationId xmlns:a16="http://schemas.microsoft.com/office/drawing/2014/main" id="{B37ADC28-2D44-8C6C-5823-753B8215D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5" y="2312"/>
                <a:ext cx="129" cy="25"/>
              </a:xfrm>
              <a:custGeom>
                <a:avLst/>
                <a:gdLst>
                  <a:gd name="T0" fmla="*/ 94 w 107"/>
                  <a:gd name="T1" fmla="*/ 0 h 21"/>
                  <a:gd name="T2" fmla="*/ 4 w 107"/>
                  <a:gd name="T3" fmla="*/ 0 h 21"/>
                  <a:gd name="T4" fmla="*/ 0 w 107"/>
                  <a:gd name="T5" fmla="*/ 4 h 21"/>
                  <a:gd name="T6" fmla="*/ 0 w 107"/>
                  <a:gd name="T7" fmla="*/ 5 h 21"/>
                  <a:gd name="T8" fmla="*/ 0 w 107"/>
                  <a:gd name="T9" fmla="*/ 17 h 21"/>
                  <a:gd name="T10" fmla="*/ 0 w 107"/>
                  <a:gd name="T11" fmla="*/ 17 h 21"/>
                  <a:gd name="T12" fmla="*/ 4 w 107"/>
                  <a:gd name="T13" fmla="*/ 21 h 21"/>
                  <a:gd name="T14" fmla="*/ 71 w 107"/>
                  <a:gd name="T15" fmla="*/ 21 h 21"/>
                  <a:gd name="T16" fmla="*/ 71 w 107"/>
                  <a:gd name="T17" fmla="*/ 21 h 21"/>
                  <a:gd name="T18" fmla="*/ 73 w 107"/>
                  <a:gd name="T19" fmla="*/ 21 h 21"/>
                  <a:gd name="T20" fmla="*/ 73 w 107"/>
                  <a:gd name="T21" fmla="*/ 21 h 21"/>
                  <a:gd name="T22" fmla="*/ 89 w 107"/>
                  <a:gd name="T23" fmla="*/ 21 h 21"/>
                  <a:gd name="T24" fmla="*/ 89 w 107"/>
                  <a:gd name="T25" fmla="*/ 21 h 21"/>
                  <a:gd name="T26" fmla="*/ 91 w 107"/>
                  <a:gd name="T27" fmla="*/ 21 h 21"/>
                  <a:gd name="T28" fmla="*/ 91 w 107"/>
                  <a:gd name="T29" fmla="*/ 21 h 21"/>
                  <a:gd name="T30" fmla="*/ 107 w 107"/>
                  <a:gd name="T31" fmla="*/ 21 h 21"/>
                  <a:gd name="T32" fmla="*/ 94 w 107"/>
                  <a:gd name="T3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7" h="21">
                    <a:moveTo>
                      <a:pt x="9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2" y="21"/>
                      <a:pt x="4" y="21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107" y="21"/>
                      <a:pt x="107" y="21"/>
                      <a:pt x="107" y="21"/>
                    </a:cubicBezTo>
                    <a:cubicBezTo>
                      <a:pt x="99" y="15"/>
                      <a:pt x="96" y="6"/>
                      <a:pt x="94" y="0"/>
                    </a:cubicBez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6" name="Rectangle 83">
                <a:extLst>
                  <a:ext uri="{FF2B5EF4-FFF2-40B4-BE49-F238E27FC236}">
                    <a16:creationId xmlns:a16="http://schemas.microsoft.com/office/drawing/2014/main" id="{65EB4E8E-A5A8-FCB0-07FF-B9CBE69E3B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7" y="2312"/>
                <a:ext cx="2" cy="25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7" name="Rectangle 84">
                <a:extLst>
                  <a:ext uri="{FF2B5EF4-FFF2-40B4-BE49-F238E27FC236}">
                    <a16:creationId xmlns:a16="http://schemas.microsoft.com/office/drawing/2014/main" id="{AC5EEB5D-D96C-88AF-281A-B2FBEC2DF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9" y="2312"/>
                <a:ext cx="2" cy="25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8" name="Rectangle 85">
                <a:extLst>
                  <a:ext uri="{FF2B5EF4-FFF2-40B4-BE49-F238E27FC236}">
                    <a16:creationId xmlns:a16="http://schemas.microsoft.com/office/drawing/2014/main" id="{DD674CEF-9347-CFD0-F4F5-327D816A6F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98" y="2312"/>
                <a:ext cx="2" cy="25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9" name="Rectangle 86">
                <a:extLst>
                  <a:ext uri="{FF2B5EF4-FFF2-40B4-BE49-F238E27FC236}">
                    <a16:creationId xmlns:a16="http://schemas.microsoft.com/office/drawing/2014/main" id="{8307EA55-49D1-316F-50E0-877C799ACE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" y="2312"/>
                <a:ext cx="2" cy="25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0" name="Rectangle 87">
                <a:extLst>
                  <a:ext uri="{FF2B5EF4-FFF2-40B4-BE49-F238E27FC236}">
                    <a16:creationId xmlns:a16="http://schemas.microsoft.com/office/drawing/2014/main" id="{224801F7-A6B4-1BC6-C828-8B78F4D3E7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4" y="2312"/>
                <a:ext cx="2" cy="25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1" name="Rectangle 88">
                <a:extLst>
                  <a:ext uri="{FF2B5EF4-FFF2-40B4-BE49-F238E27FC236}">
                    <a16:creationId xmlns:a16="http://schemas.microsoft.com/office/drawing/2014/main" id="{4B663B37-4167-C8C2-D813-65C4716BB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7" y="2312"/>
                <a:ext cx="3" cy="25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2" name="Rectangle 89">
                <a:extLst>
                  <a:ext uri="{FF2B5EF4-FFF2-40B4-BE49-F238E27FC236}">
                    <a16:creationId xmlns:a16="http://schemas.microsoft.com/office/drawing/2014/main" id="{DE037849-0ACE-F2CA-ED9A-F79C28FEBF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5" y="2312"/>
                <a:ext cx="3" cy="25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3" name="Rectangle 90">
                <a:extLst>
                  <a:ext uri="{FF2B5EF4-FFF2-40B4-BE49-F238E27FC236}">
                    <a16:creationId xmlns:a16="http://schemas.microsoft.com/office/drawing/2014/main" id="{8FA1976F-719B-257B-3D10-123DCE1DEC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1" y="2312"/>
                <a:ext cx="3" cy="25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4" name="Rectangle 91">
                <a:extLst>
                  <a:ext uri="{FF2B5EF4-FFF2-40B4-BE49-F238E27FC236}">
                    <a16:creationId xmlns:a16="http://schemas.microsoft.com/office/drawing/2014/main" id="{840AC1EA-1748-4094-3A71-C1985725F0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6" y="2312"/>
                <a:ext cx="3" cy="25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5" name="Freeform 92">
                <a:extLst>
                  <a:ext uri="{FF2B5EF4-FFF2-40B4-BE49-F238E27FC236}">
                    <a16:creationId xmlns:a16="http://schemas.microsoft.com/office/drawing/2014/main" id="{76A09ED7-5ED3-EC38-80CD-3A2C3961AC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1" y="2312"/>
                <a:ext cx="2" cy="25"/>
              </a:xfrm>
              <a:custGeom>
                <a:avLst/>
                <a:gdLst>
                  <a:gd name="T0" fmla="*/ 0 w 2"/>
                  <a:gd name="T1" fmla="*/ 0 h 25"/>
                  <a:gd name="T2" fmla="*/ 0 w 2"/>
                  <a:gd name="T3" fmla="*/ 25 h 25"/>
                  <a:gd name="T4" fmla="*/ 1 w 2"/>
                  <a:gd name="T5" fmla="*/ 25 h 25"/>
                  <a:gd name="T6" fmla="*/ 2 w 2"/>
                  <a:gd name="T7" fmla="*/ 25 h 25"/>
                  <a:gd name="T8" fmla="*/ 2 w 2"/>
                  <a:gd name="T9" fmla="*/ 0 h 25"/>
                  <a:gd name="T10" fmla="*/ 1 w 2"/>
                  <a:gd name="T11" fmla="*/ 0 h 25"/>
                  <a:gd name="T12" fmla="*/ 0 w 2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5">
                    <a:moveTo>
                      <a:pt x="0" y="0"/>
                    </a:moveTo>
                    <a:lnTo>
                      <a:pt x="0" y="25"/>
                    </a:lnTo>
                    <a:lnTo>
                      <a:pt x="1" y="25"/>
                    </a:lnTo>
                    <a:lnTo>
                      <a:pt x="2" y="25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6" name="Freeform 93">
                <a:extLst>
                  <a:ext uri="{FF2B5EF4-FFF2-40B4-BE49-F238E27FC236}">
                    <a16:creationId xmlns:a16="http://schemas.microsoft.com/office/drawing/2014/main" id="{A487E020-503C-CDA4-D193-C234B675BB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5" y="2312"/>
                <a:ext cx="2" cy="25"/>
              </a:xfrm>
              <a:custGeom>
                <a:avLst/>
                <a:gdLst>
                  <a:gd name="T0" fmla="*/ 0 w 2"/>
                  <a:gd name="T1" fmla="*/ 0 h 21"/>
                  <a:gd name="T2" fmla="*/ 0 w 2"/>
                  <a:gd name="T3" fmla="*/ 21 h 21"/>
                  <a:gd name="T4" fmla="*/ 2 w 2"/>
                  <a:gd name="T5" fmla="*/ 19 h 21"/>
                  <a:gd name="T6" fmla="*/ 2 w 2"/>
                  <a:gd name="T7" fmla="*/ 2 h 21"/>
                  <a:gd name="T8" fmla="*/ 0 w 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1">
                    <a:moveTo>
                      <a:pt x="0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1" y="20"/>
                      <a:pt x="2" y="19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7" name="Freeform 94">
                <a:extLst>
                  <a:ext uri="{FF2B5EF4-FFF2-40B4-BE49-F238E27FC236}">
                    <a16:creationId xmlns:a16="http://schemas.microsoft.com/office/drawing/2014/main" id="{7D837981-6F39-27BC-F300-E524CA572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5" y="2285"/>
                <a:ext cx="243" cy="27"/>
              </a:xfrm>
              <a:custGeom>
                <a:avLst/>
                <a:gdLst>
                  <a:gd name="T0" fmla="*/ 202 w 202"/>
                  <a:gd name="T1" fmla="*/ 5 h 22"/>
                  <a:gd name="T2" fmla="*/ 202 w 202"/>
                  <a:gd name="T3" fmla="*/ 17 h 22"/>
                  <a:gd name="T4" fmla="*/ 201 w 202"/>
                  <a:gd name="T5" fmla="*/ 20 h 22"/>
                  <a:gd name="T6" fmla="*/ 199 w 202"/>
                  <a:gd name="T7" fmla="*/ 21 h 22"/>
                  <a:gd name="T8" fmla="*/ 198 w 202"/>
                  <a:gd name="T9" fmla="*/ 22 h 22"/>
                  <a:gd name="T10" fmla="*/ 197 w 202"/>
                  <a:gd name="T11" fmla="*/ 22 h 22"/>
                  <a:gd name="T12" fmla="*/ 5 w 202"/>
                  <a:gd name="T13" fmla="*/ 22 h 22"/>
                  <a:gd name="T14" fmla="*/ 0 w 202"/>
                  <a:gd name="T15" fmla="*/ 17 h 22"/>
                  <a:gd name="T16" fmla="*/ 0 w 202"/>
                  <a:gd name="T17" fmla="*/ 17 h 22"/>
                  <a:gd name="T18" fmla="*/ 0 w 202"/>
                  <a:gd name="T19" fmla="*/ 5 h 22"/>
                  <a:gd name="T20" fmla="*/ 0 w 202"/>
                  <a:gd name="T21" fmla="*/ 5 h 22"/>
                  <a:gd name="T22" fmla="*/ 5 w 202"/>
                  <a:gd name="T23" fmla="*/ 0 h 22"/>
                  <a:gd name="T24" fmla="*/ 197 w 202"/>
                  <a:gd name="T25" fmla="*/ 0 h 22"/>
                  <a:gd name="T26" fmla="*/ 198 w 202"/>
                  <a:gd name="T27" fmla="*/ 1 h 22"/>
                  <a:gd name="T28" fmla="*/ 199 w 202"/>
                  <a:gd name="T29" fmla="*/ 1 h 22"/>
                  <a:gd name="T30" fmla="*/ 201 w 202"/>
                  <a:gd name="T31" fmla="*/ 2 h 22"/>
                  <a:gd name="T32" fmla="*/ 202 w 202"/>
                  <a:gd name="T33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2" h="22">
                    <a:moveTo>
                      <a:pt x="202" y="5"/>
                    </a:moveTo>
                    <a:cubicBezTo>
                      <a:pt x="202" y="17"/>
                      <a:pt x="202" y="17"/>
                      <a:pt x="202" y="17"/>
                    </a:cubicBezTo>
                    <a:cubicBezTo>
                      <a:pt x="202" y="18"/>
                      <a:pt x="201" y="19"/>
                      <a:pt x="201" y="20"/>
                    </a:cubicBezTo>
                    <a:cubicBezTo>
                      <a:pt x="200" y="21"/>
                      <a:pt x="199" y="21"/>
                      <a:pt x="199" y="21"/>
                    </a:cubicBezTo>
                    <a:cubicBezTo>
                      <a:pt x="198" y="22"/>
                      <a:pt x="198" y="22"/>
                      <a:pt x="198" y="22"/>
                    </a:cubicBezTo>
                    <a:cubicBezTo>
                      <a:pt x="197" y="22"/>
                      <a:pt x="197" y="22"/>
                      <a:pt x="197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2" y="22"/>
                      <a:pt x="0" y="20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198" y="1"/>
                      <a:pt x="198" y="1"/>
                      <a:pt x="198" y="1"/>
                    </a:cubicBezTo>
                    <a:cubicBezTo>
                      <a:pt x="199" y="1"/>
                      <a:pt x="199" y="1"/>
                      <a:pt x="199" y="1"/>
                    </a:cubicBezTo>
                    <a:cubicBezTo>
                      <a:pt x="199" y="1"/>
                      <a:pt x="200" y="2"/>
                      <a:pt x="201" y="2"/>
                    </a:cubicBezTo>
                    <a:cubicBezTo>
                      <a:pt x="201" y="3"/>
                      <a:pt x="202" y="4"/>
                      <a:pt x="202" y="5"/>
                    </a:cubicBezTo>
                    <a:close/>
                  </a:path>
                </a:pathLst>
              </a:custGeom>
              <a:solidFill>
                <a:srgbClr val="FDB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8" name="Freeform 95">
                <a:extLst>
                  <a:ext uri="{FF2B5EF4-FFF2-40B4-BE49-F238E27FC236}">
                    <a16:creationId xmlns:a16="http://schemas.microsoft.com/office/drawing/2014/main" id="{81E40410-BFE9-E304-5532-EA981FB18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5" y="2285"/>
                <a:ext cx="129" cy="27"/>
              </a:xfrm>
              <a:custGeom>
                <a:avLst/>
                <a:gdLst>
                  <a:gd name="T0" fmla="*/ 94 w 107"/>
                  <a:gd name="T1" fmla="*/ 0 h 22"/>
                  <a:gd name="T2" fmla="*/ 4 w 107"/>
                  <a:gd name="T3" fmla="*/ 0 h 22"/>
                  <a:gd name="T4" fmla="*/ 0 w 107"/>
                  <a:gd name="T5" fmla="*/ 5 h 22"/>
                  <a:gd name="T6" fmla="*/ 0 w 107"/>
                  <a:gd name="T7" fmla="*/ 5 h 22"/>
                  <a:gd name="T8" fmla="*/ 0 w 107"/>
                  <a:gd name="T9" fmla="*/ 17 h 22"/>
                  <a:gd name="T10" fmla="*/ 0 w 107"/>
                  <a:gd name="T11" fmla="*/ 17 h 22"/>
                  <a:gd name="T12" fmla="*/ 4 w 107"/>
                  <a:gd name="T13" fmla="*/ 22 h 22"/>
                  <a:gd name="T14" fmla="*/ 71 w 107"/>
                  <a:gd name="T15" fmla="*/ 22 h 22"/>
                  <a:gd name="T16" fmla="*/ 71 w 107"/>
                  <a:gd name="T17" fmla="*/ 22 h 22"/>
                  <a:gd name="T18" fmla="*/ 73 w 107"/>
                  <a:gd name="T19" fmla="*/ 22 h 22"/>
                  <a:gd name="T20" fmla="*/ 73 w 107"/>
                  <a:gd name="T21" fmla="*/ 22 h 22"/>
                  <a:gd name="T22" fmla="*/ 89 w 107"/>
                  <a:gd name="T23" fmla="*/ 22 h 22"/>
                  <a:gd name="T24" fmla="*/ 89 w 107"/>
                  <a:gd name="T25" fmla="*/ 22 h 22"/>
                  <a:gd name="T26" fmla="*/ 91 w 107"/>
                  <a:gd name="T27" fmla="*/ 22 h 22"/>
                  <a:gd name="T28" fmla="*/ 91 w 107"/>
                  <a:gd name="T29" fmla="*/ 22 h 22"/>
                  <a:gd name="T30" fmla="*/ 107 w 107"/>
                  <a:gd name="T31" fmla="*/ 22 h 22"/>
                  <a:gd name="T32" fmla="*/ 94 w 107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7" h="22">
                    <a:moveTo>
                      <a:pt x="9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0"/>
                      <a:pt x="2" y="22"/>
                      <a:pt x="4" y="22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107" y="22"/>
                      <a:pt x="107" y="22"/>
                      <a:pt x="107" y="22"/>
                    </a:cubicBezTo>
                    <a:cubicBezTo>
                      <a:pt x="99" y="15"/>
                      <a:pt x="96" y="7"/>
                      <a:pt x="94" y="0"/>
                    </a:cubicBez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9" name="Rectangle 96">
                <a:extLst>
                  <a:ext uri="{FF2B5EF4-FFF2-40B4-BE49-F238E27FC236}">
                    <a16:creationId xmlns:a16="http://schemas.microsoft.com/office/drawing/2014/main" id="{BDA91FA8-0181-A147-9E14-822A16070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7" y="2285"/>
                <a:ext cx="2" cy="27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0" name="Rectangle 97">
                <a:extLst>
                  <a:ext uri="{FF2B5EF4-FFF2-40B4-BE49-F238E27FC236}">
                    <a16:creationId xmlns:a16="http://schemas.microsoft.com/office/drawing/2014/main" id="{56E74664-2B28-B85E-374E-86AC7F1C05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9" y="2285"/>
                <a:ext cx="2" cy="27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1" name="Rectangle 98">
                <a:extLst>
                  <a:ext uri="{FF2B5EF4-FFF2-40B4-BE49-F238E27FC236}">
                    <a16:creationId xmlns:a16="http://schemas.microsoft.com/office/drawing/2014/main" id="{0A8E0257-0306-4B5F-B914-C11F1E41D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98" y="2285"/>
                <a:ext cx="2" cy="27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2" name="Rectangle 99">
                <a:extLst>
                  <a:ext uri="{FF2B5EF4-FFF2-40B4-BE49-F238E27FC236}">
                    <a16:creationId xmlns:a16="http://schemas.microsoft.com/office/drawing/2014/main" id="{EC55F86A-3E50-2076-70A5-72CC135A3E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" y="2285"/>
                <a:ext cx="2" cy="27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3" name="Rectangle 100">
                <a:extLst>
                  <a:ext uri="{FF2B5EF4-FFF2-40B4-BE49-F238E27FC236}">
                    <a16:creationId xmlns:a16="http://schemas.microsoft.com/office/drawing/2014/main" id="{B4E9D36C-E782-34FB-A17E-5BB3B5A4C1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4" y="2285"/>
                <a:ext cx="2" cy="27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4" name="Rectangle 101">
                <a:extLst>
                  <a:ext uri="{FF2B5EF4-FFF2-40B4-BE49-F238E27FC236}">
                    <a16:creationId xmlns:a16="http://schemas.microsoft.com/office/drawing/2014/main" id="{4EA5AAE7-87C8-B0CC-1FAF-5DB8EC771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7" y="2285"/>
                <a:ext cx="3" cy="27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5" name="Rectangle 102">
                <a:extLst>
                  <a:ext uri="{FF2B5EF4-FFF2-40B4-BE49-F238E27FC236}">
                    <a16:creationId xmlns:a16="http://schemas.microsoft.com/office/drawing/2014/main" id="{CD26F6E9-20B3-9137-BC8E-E01CEBBFED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5" y="2285"/>
                <a:ext cx="3" cy="27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6" name="Rectangle 103">
                <a:extLst>
                  <a:ext uri="{FF2B5EF4-FFF2-40B4-BE49-F238E27FC236}">
                    <a16:creationId xmlns:a16="http://schemas.microsoft.com/office/drawing/2014/main" id="{A297C06D-81E1-17DC-549A-F6F1D4068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1" y="2285"/>
                <a:ext cx="3" cy="27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7" name="Rectangle 104">
                <a:extLst>
                  <a:ext uri="{FF2B5EF4-FFF2-40B4-BE49-F238E27FC236}">
                    <a16:creationId xmlns:a16="http://schemas.microsoft.com/office/drawing/2014/main" id="{2F267E60-4B9C-B14C-F9A3-F82B6AF018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6" y="2285"/>
                <a:ext cx="3" cy="27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8" name="Freeform 105">
                <a:extLst>
                  <a:ext uri="{FF2B5EF4-FFF2-40B4-BE49-F238E27FC236}">
                    <a16:creationId xmlns:a16="http://schemas.microsoft.com/office/drawing/2014/main" id="{C98D20D2-CB67-CE16-2125-49251F94A1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1" y="2285"/>
                <a:ext cx="2" cy="27"/>
              </a:xfrm>
              <a:custGeom>
                <a:avLst/>
                <a:gdLst>
                  <a:gd name="T0" fmla="*/ 0 w 2"/>
                  <a:gd name="T1" fmla="*/ 0 h 27"/>
                  <a:gd name="T2" fmla="*/ 0 w 2"/>
                  <a:gd name="T3" fmla="*/ 27 h 27"/>
                  <a:gd name="T4" fmla="*/ 1 w 2"/>
                  <a:gd name="T5" fmla="*/ 27 h 27"/>
                  <a:gd name="T6" fmla="*/ 2 w 2"/>
                  <a:gd name="T7" fmla="*/ 27 h 27"/>
                  <a:gd name="T8" fmla="*/ 2 w 2"/>
                  <a:gd name="T9" fmla="*/ 1 h 27"/>
                  <a:gd name="T10" fmla="*/ 1 w 2"/>
                  <a:gd name="T11" fmla="*/ 0 h 27"/>
                  <a:gd name="T12" fmla="*/ 0 w 2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7">
                    <a:moveTo>
                      <a:pt x="0" y="0"/>
                    </a:moveTo>
                    <a:lnTo>
                      <a:pt x="0" y="27"/>
                    </a:lnTo>
                    <a:lnTo>
                      <a:pt x="1" y="27"/>
                    </a:lnTo>
                    <a:lnTo>
                      <a:pt x="2" y="27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9" name="Freeform 106">
                <a:extLst>
                  <a:ext uri="{FF2B5EF4-FFF2-40B4-BE49-F238E27FC236}">
                    <a16:creationId xmlns:a16="http://schemas.microsoft.com/office/drawing/2014/main" id="{52299DA5-5E60-44FA-00A5-B026CE1B90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5" y="2286"/>
                <a:ext cx="2" cy="24"/>
              </a:xfrm>
              <a:custGeom>
                <a:avLst/>
                <a:gdLst>
                  <a:gd name="T0" fmla="*/ 0 w 2"/>
                  <a:gd name="T1" fmla="*/ 0 h 20"/>
                  <a:gd name="T2" fmla="*/ 0 w 2"/>
                  <a:gd name="T3" fmla="*/ 20 h 20"/>
                  <a:gd name="T4" fmla="*/ 2 w 2"/>
                  <a:gd name="T5" fmla="*/ 19 h 20"/>
                  <a:gd name="T6" fmla="*/ 2 w 2"/>
                  <a:gd name="T7" fmla="*/ 1 h 20"/>
                  <a:gd name="T8" fmla="*/ 0 w 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0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1" y="20"/>
                      <a:pt x="2" y="19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0" name="Freeform 107">
                <a:extLst>
                  <a:ext uri="{FF2B5EF4-FFF2-40B4-BE49-F238E27FC236}">
                    <a16:creationId xmlns:a16="http://schemas.microsoft.com/office/drawing/2014/main" id="{F667D727-99A8-D3A5-3D5C-970AAEA25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0" y="2260"/>
                <a:ext cx="244" cy="25"/>
              </a:xfrm>
              <a:custGeom>
                <a:avLst/>
                <a:gdLst>
                  <a:gd name="T0" fmla="*/ 202 w 202"/>
                  <a:gd name="T1" fmla="*/ 5 h 21"/>
                  <a:gd name="T2" fmla="*/ 202 w 202"/>
                  <a:gd name="T3" fmla="*/ 17 h 21"/>
                  <a:gd name="T4" fmla="*/ 201 w 202"/>
                  <a:gd name="T5" fmla="*/ 19 h 21"/>
                  <a:gd name="T6" fmla="*/ 199 w 202"/>
                  <a:gd name="T7" fmla="*/ 21 h 21"/>
                  <a:gd name="T8" fmla="*/ 198 w 202"/>
                  <a:gd name="T9" fmla="*/ 21 h 21"/>
                  <a:gd name="T10" fmla="*/ 197 w 202"/>
                  <a:gd name="T11" fmla="*/ 21 h 21"/>
                  <a:gd name="T12" fmla="*/ 5 w 202"/>
                  <a:gd name="T13" fmla="*/ 21 h 21"/>
                  <a:gd name="T14" fmla="*/ 0 w 202"/>
                  <a:gd name="T15" fmla="*/ 17 h 21"/>
                  <a:gd name="T16" fmla="*/ 0 w 202"/>
                  <a:gd name="T17" fmla="*/ 17 h 21"/>
                  <a:gd name="T18" fmla="*/ 0 w 202"/>
                  <a:gd name="T19" fmla="*/ 5 h 21"/>
                  <a:gd name="T20" fmla="*/ 0 w 202"/>
                  <a:gd name="T21" fmla="*/ 4 h 21"/>
                  <a:gd name="T22" fmla="*/ 5 w 202"/>
                  <a:gd name="T23" fmla="*/ 0 h 21"/>
                  <a:gd name="T24" fmla="*/ 197 w 202"/>
                  <a:gd name="T25" fmla="*/ 0 h 21"/>
                  <a:gd name="T26" fmla="*/ 198 w 202"/>
                  <a:gd name="T27" fmla="*/ 0 h 21"/>
                  <a:gd name="T28" fmla="*/ 199 w 202"/>
                  <a:gd name="T29" fmla="*/ 0 h 21"/>
                  <a:gd name="T30" fmla="*/ 201 w 202"/>
                  <a:gd name="T31" fmla="*/ 2 h 21"/>
                  <a:gd name="T32" fmla="*/ 202 w 202"/>
                  <a:gd name="T33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2" h="21">
                    <a:moveTo>
                      <a:pt x="202" y="5"/>
                    </a:moveTo>
                    <a:cubicBezTo>
                      <a:pt x="202" y="17"/>
                      <a:pt x="202" y="17"/>
                      <a:pt x="202" y="17"/>
                    </a:cubicBezTo>
                    <a:cubicBezTo>
                      <a:pt x="202" y="18"/>
                      <a:pt x="202" y="19"/>
                      <a:pt x="201" y="19"/>
                    </a:cubicBezTo>
                    <a:cubicBezTo>
                      <a:pt x="200" y="20"/>
                      <a:pt x="200" y="21"/>
                      <a:pt x="199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197" y="21"/>
                      <a:pt x="197" y="21"/>
                      <a:pt x="197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2" y="21"/>
                      <a:pt x="0" y="19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199" y="0"/>
                      <a:pt x="199" y="0"/>
                      <a:pt x="199" y="0"/>
                    </a:cubicBezTo>
                    <a:cubicBezTo>
                      <a:pt x="200" y="1"/>
                      <a:pt x="200" y="1"/>
                      <a:pt x="201" y="2"/>
                    </a:cubicBezTo>
                    <a:cubicBezTo>
                      <a:pt x="202" y="3"/>
                      <a:pt x="202" y="4"/>
                      <a:pt x="202" y="5"/>
                    </a:cubicBezTo>
                    <a:close/>
                  </a:path>
                </a:pathLst>
              </a:custGeom>
              <a:solidFill>
                <a:srgbClr val="FDB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1" name="Freeform 108">
                <a:extLst>
                  <a:ext uri="{FF2B5EF4-FFF2-40B4-BE49-F238E27FC236}">
                    <a16:creationId xmlns:a16="http://schemas.microsoft.com/office/drawing/2014/main" id="{2CD3726B-81A6-7565-9A74-73E54015C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0" y="2260"/>
                <a:ext cx="129" cy="25"/>
              </a:xfrm>
              <a:custGeom>
                <a:avLst/>
                <a:gdLst>
                  <a:gd name="T0" fmla="*/ 95 w 107"/>
                  <a:gd name="T1" fmla="*/ 0 h 21"/>
                  <a:gd name="T2" fmla="*/ 4 w 107"/>
                  <a:gd name="T3" fmla="*/ 0 h 21"/>
                  <a:gd name="T4" fmla="*/ 0 w 107"/>
                  <a:gd name="T5" fmla="*/ 4 h 21"/>
                  <a:gd name="T6" fmla="*/ 0 w 107"/>
                  <a:gd name="T7" fmla="*/ 5 h 21"/>
                  <a:gd name="T8" fmla="*/ 0 w 107"/>
                  <a:gd name="T9" fmla="*/ 17 h 21"/>
                  <a:gd name="T10" fmla="*/ 0 w 107"/>
                  <a:gd name="T11" fmla="*/ 17 h 21"/>
                  <a:gd name="T12" fmla="*/ 4 w 107"/>
                  <a:gd name="T13" fmla="*/ 21 h 21"/>
                  <a:gd name="T14" fmla="*/ 71 w 107"/>
                  <a:gd name="T15" fmla="*/ 21 h 21"/>
                  <a:gd name="T16" fmla="*/ 71 w 107"/>
                  <a:gd name="T17" fmla="*/ 21 h 21"/>
                  <a:gd name="T18" fmla="*/ 73 w 107"/>
                  <a:gd name="T19" fmla="*/ 21 h 21"/>
                  <a:gd name="T20" fmla="*/ 73 w 107"/>
                  <a:gd name="T21" fmla="*/ 21 h 21"/>
                  <a:gd name="T22" fmla="*/ 89 w 107"/>
                  <a:gd name="T23" fmla="*/ 21 h 21"/>
                  <a:gd name="T24" fmla="*/ 89 w 107"/>
                  <a:gd name="T25" fmla="*/ 21 h 21"/>
                  <a:gd name="T26" fmla="*/ 92 w 107"/>
                  <a:gd name="T27" fmla="*/ 21 h 21"/>
                  <a:gd name="T28" fmla="*/ 92 w 107"/>
                  <a:gd name="T29" fmla="*/ 21 h 21"/>
                  <a:gd name="T30" fmla="*/ 107 w 107"/>
                  <a:gd name="T31" fmla="*/ 21 h 21"/>
                  <a:gd name="T32" fmla="*/ 95 w 107"/>
                  <a:gd name="T3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7" h="21">
                    <a:moveTo>
                      <a:pt x="9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2" y="21"/>
                      <a:pt x="4" y="21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107" y="21"/>
                      <a:pt x="107" y="21"/>
                      <a:pt x="107" y="21"/>
                    </a:cubicBezTo>
                    <a:cubicBezTo>
                      <a:pt x="100" y="15"/>
                      <a:pt x="96" y="6"/>
                      <a:pt x="95" y="0"/>
                    </a:cubicBez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2" name="Rectangle 109">
                <a:extLst>
                  <a:ext uri="{FF2B5EF4-FFF2-40B4-BE49-F238E27FC236}">
                    <a16:creationId xmlns:a16="http://schemas.microsoft.com/office/drawing/2014/main" id="{09A3634B-CE4B-5486-8E02-C3F65C427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2" y="2260"/>
                <a:ext cx="3" cy="25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3" name="Rectangle 110">
                <a:extLst>
                  <a:ext uri="{FF2B5EF4-FFF2-40B4-BE49-F238E27FC236}">
                    <a16:creationId xmlns:a16="http://schemas.microsoft.com/office/drawing/2014/main" id="{3C61EBB2-F98E-CEDA-8892-AC02021A28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94" y="2260"/>
                <a:ext cx="2" cy="25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4" name="Rectangle 111">
                <a:extLst>
                  <a:ext uri="{FF2B5EF4-FFF2-40B4-BE49-F238E27FC236}">
                    <a16:creationId xmlns:a16="http://schemas.microsoft.com/office/drawing/2014/main" id="{3F6C9699-ABF2-7CEA-E726-B4F9F547BD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3" y="2260"/>
                <a:ext cx="3" cy="25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5" name="Rectangle 112">
                <a:extLst>
                  <a:ext uri="{FF2B5EF4-FFF2-40B4-BE49-F238E27FC236}">
                    <a16:creationId xmlns:a16="http://schemas.microsoft.com/office/drawing/2014/main" id="{ADE86CB2-70ED-DC94-56F5-44229C2538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6" y="2260"/>
                <a:ext cx="4" cy="25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6" name="Rectangle 113">
                <a:extLst>
                  <a:ext uri="{FF2B5EF4-FFF2-40B4-BE49-F238E27FC236}">
                    <a16:creationId xmlns:a16="http://schemas.microsoft.com/office/drawing/2014/main" id="{8512ED1B-D74F-CE78-B1F1-82DABABBF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49" y="2260"/>
                <a:ext cx="3" cy="25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7" name="Rectangle 114">
                <a:extLst>
                  <a:ext uri="{FF2B5EF4-FFF2-40B4-BE49-F238E27FC236}">
                    <a16:creationId xmlns:a16="http://schemas.microsoft.com/office/drawing/2014/main" id="{FABF9594-6270-1290-2818-CF1A71A41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3" y="2260"/>
                <a:ext cx="2" cy="25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8" name="Rectangle 115">
                <a:extLst>
                  <a:ext uri="{FF2B5EF4-FFF2-40B4-BE49-F238E27FC236}">
                    <a16:creationId xmlns:a16="http://schemas.microsoft.com/office/drawing/2014/main" id="{5A762D2F-F754-0495-DC30-736A59D5D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1" y="2260"/>
                <a:ext cx="2" cy="25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9" name="Rectangle 116">
                <a:extLst>
                  <a:ext uri="{FF2B5EF4-FFF2-40B4-BE49-F238E27FC236}">
                    <a16:creationId xmlns:a16="http://schemas.microsoft.com/office/drawing/2014/main" id="{DD6E1D9C-48AB-9D3D-85C0-10D9BC916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7" y="2260"/>
                <a:ext cx="2" cy="25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0" name="Rectangle 117">
                <a:extLst>
                  <a:ext uri="{FF2B5EF4-FFF2-40B4-BE49-F238E27FC236}">
                    <a16:creationId xmlns:a16="http://schemas.microsoft.com/office/drawing/2014/main" id="{E3AB5560-C89C-82B1-C163-6945A924A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2" y="2260"/>
                <a:ext cx="3" cy="25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1" name="Freeform 118">
                <a:extLst>
                  <a:ext uri="{FF2B5EF4-FFF2-40B4-BE49-F238E27FC236}">
                    <a16:creationId xmlns:a16="http://schemas.microsoft.com/office/drawing/2014/main" id="{C3BED8A3-32AF-AFAB-F4A1-65038B29F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7" y="2260"/>
                <a:ext cx="2" cy="25"/>
              </a:xfrm>
              <a:custGeom>
                <a:avLst/>
                <a:gdLst>
                  <a:gd name="T0" fmla="*/ 0 w 2"/>
                  <a:gd name="T1" fmla="*/ 0 h 25"/>
                  <a:gd name="T2" fmla="*/ 0 w 2"/>
                  <a:gd name="T3" fmla="*/ 25 h 25"/>
                  <a:gd name="T4" fmla="*/ 1 w 2"/>
                  <a:gd name="T5" fmla="*/ 25 h 25"/>
                  <a:gd name="T6" fmla="*/ 2 w 2"/>
                  <a:gd name="T7" fmla="*/ 25 h 25"/>
                  <a:gd name="T8" fmla="*/ 2 w 2"/>
                  <a:gd name="T9" fmla="*/ 0 h 25"/>
                  <a:gd name="T10" fmla="*/ 1 w 2"/>
                  <a:gd name="T11" fmla="*/ 0 h 25"/>
                  <a:gd name="T12" fmla="*/ 0 w 2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5">
                    <a:moveTo>
                      <a:pt x="0" y="0"/>
                    </a:moveTo>
                    <a:lnTo>
                      <a:pt x="0" y="25"/>
                    </a:lnTo>
                    <a:lnTo>
                      <a:pt x="1" y="25"/>
                    </a:lnTo>
                    <a:lnTo>
                      <a:pt x="2" y="25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2" name="Freeform 119">
                <a:extLst>
                  <a:ext uri="{FF2B5EF4-FFF2-40B4-BE49-F238E27FC236}">
                    <a16:creationId xmlns:a16="http://schemas.microsoft.com/office/drawing/2014/main" id="{6F9BB9BB-64F1-05D4-61D7-47A1138D91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0" y="2260"/>
                <a:ext cx="3" cy="25"/>
              </a:xfrm>
              <a:custGeom>
                <a:avLst/>
                <a:gdLst>
                  <a:gd name="T0" fmla="*/ 0 w 2"/>
                  <a:gd name="T1" fmla="*/ 0 h 21"/>
                  <a:gd name="T2" fmla="*/ 0 w 2"/>
                  <a:gd name="T3" fmla="*/ 21 h 21"/>
                  <a:gd name="T4" fmla="*/ 2 w 2"/>
                  <a:gd name="T5" fmla="*/ 19 h 21"/>
                  <a:gd name="T6" fmla="*/ 2 w 2"/>
                  <a:gd name="T7" fmla="*/ 2 h 21"/>
                  <a:gd name="T8" fmla="*/ 0 w 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1">
                    <a:moveTo>
                      <a:pt x="0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1" y="21"/>
                      <a:pt x="1" y="20"/>
                      <a:pt x="2" y="19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3" name="Freeform 120">
                <a:extLst>
                  <a:ext uri="{FF2B5EF4-FFF2-40B4-BE49-F238E27FC236}">
                    <a16:creationId xmlns:a16="http://schemas.microsoft.com/office/drawing/2014/main" id="{403CD52A-7DC3-1789-3C55-2620C7B1F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" y="2234"/>
                <a:ext cx="242" cy="26"/>
              </a:xfrm>
              <a:custGeom>
                <a:avLst/>
                <a:gdLst>
                  <a:gd name="T0" fmla="*/ 201 w 201"/>
                  <a:gd name="T1" fmla="*/ 4 h 21"/>
                  <a:gd name="T2" fmla="*/ 201 w 201"/>
                  <a:gd name="T3" fmla="*/ 16 h 21"/>
                  <a:gd name="T4" fmla="*/ 200 w 201"/>
                  <a:gd name="T5" fmla="*/ 19 h 21"/>
                  <a:gd name="T6" fmla="*/ 198 w 201"/>
                  <a:gd name="T7" fmla="*/ 21 h 21"/>
                  <a:gd name="T8" fmla="*/ 197 w 201"/>
                  <a:gd name="T9" fmla="*/ 21 h 21"/>
                  <a:gd name="T10" fmla="*/ 197 w 201"/>
                  <a:gd name="T11" fmla="*/ 21 h 21"/>
                  <a:gd name="T12" fmla="*/ 4 w 201"/>
                  <a:gd name="T13" fmla="*/ 21 h 21"/>
                  <a:gd name="T14" fmla="*/ 0 w 201"/>
                  <a:gd name="T15" fmla="*/ 16 h 21"/>
                  <a:gd name="T16" fmla="*/ 0 w 201"/>
                  <a:gd name="T17" fmla="*/ 16 h 21"/>
                  <a:gd name="T18" fmla="*/ 0 w 201"/>
                  <a:gd name="T19" fmla="*/ 4 h 21"/>
                  <a:gd name="T20" fmla="*/ 0 w 201"/>
                  <a:gd name="T21" fmla="*/ 4 h 21"/>
                  <a:gd name="T22" fmla="*/ 4 w 201"/>
                  <a:gd name="T23" fmla="*/ 0 h 21"/>
                  <a:gd name="T24" fmla="*/ 197 w 201"/>
                  <a:gd name="T25" fmla="*/ 0 h 21"/>
                  <a:gd name="T26" fmla="*/ 197 w 201"/>
                  <a:gd name="T27" fmla="*/ 0 h 21"/>
                  <a:gd name="T28" fmla="*/ 198 w 201"/>
                  <a:gd name="T29" fmla="*/ 0 h 21"/>
                  <a:gd name="T30" fmla="*/ 200 w 201"/>
                  <a:gd name="T31" fmla="*/ 2 h 21"/>
                  <a:gd name="T32" fmla="*/ 201 w 201"/>
                  <a:gd name="T33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1" h="21">
                    <a:moveTo>
                      <a:pt x="201" y="4"/>
                    </a:moveTo>
                    <a:cubicBezTo>
                      <a:pt x="201" y="16"/>
                      <a:pt x="201" y="16"/>
                      <a:pt x="201" y="16"/>
                    </a:cubicBezTo>
                    <a:cubicBezTo>
                      <a:pt x="201" y="17"/>
                      <a:pt x="201" y="18"/>
                      <a:pt x="200" y="19"/>
                    </a:cubicBezTo>
                    <a:cubicBezTo>
                      <a:pt x="200" y="20"/>
                      <a:pt x="199" y="20"/>
                      <a:pt x="198" y="21"/>
                    </a:cubicBezTo>
                    <a:cubicBezTo>
                      <a:pt x="197" y="21"/>
                      <a:pt x="197" y="21"/>
                      <a:pt x="197" y="21"/>
                    </a:cubicBezTo>
                    <a:cubicBezTo>
                      <a:pt x="197" y="21"/>
                      <a:pt x="197" y="21"/>
                      <a:pt x="197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2" y="21"/>
                      <a:pt x="0" y="19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199" y="0"/>
                      <a:pt x="200" y="1"/>
                      <a:pt x="200" y="2"/>
                    </a:cubicBezTo>
                    <a:cubicBezTo>
                      <a:pt x="201" y="2"/>
                      <a:pt x="201" y="3"/>
                      <a:pt x="201" y="4"/>
                    </a:cubicBezTo>
                    <a:close/>
                  </a:path>
                </a:pathLst>
              </a:custGeom>
              <a:solidFill>
                <a:srgbClr val="FDB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4" name="Freeform 121">
                <a:extLst>
                  <a:ext uri="{FF2B5EF4-FFF2-40B4-BE49-F238E27FC236}">
                    <a16:creationId xmlns:a16="http://schemas.microsoft.com/office/drawing/2014/main" id="{A664510A-0D92-23C3-BEAD-E7951F8A8E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" y="2234"/>
                <a:ext cx="129" cy="26"/>
              </a:xfrm>
              <a:custGeom>
                <a:avLst/>
                <a:gdLst>
                  <a:gd name="T0" fmla="*/ 94 w 107"/>
                  <a:gd name="T1" fmla="*/ 0 h 21"/>
                  <a:gd name="T2" fmla="*/ 4 w 107"/>
                  <a:gd name="T3" fmla="*/ 0 h 21"/>
                  <a:gd name="T4" fmla="*/ 0 w 107"/>
                  <a:gd name="T5" fmla="*/ 4 h 21"/>
                  <a:gd name="T6" fmla="*/ 0 w 107"/>
                  <a:gd name="T7" fmla="*/ 4 h 21"/>
                  <a:gd name="T8" fmla="*/ 0 w 107"/>
                  <a:gd name="T9" fmla="*/ 16 h 21"/>
                  <a:gd name="T10" fmla="*/ 0 w 107"/>
                  <a:gd name="T11" fmla="*/ 16 h 21"/>
                  <a:gd name="T12" fmla="*/ 4 w 107"/>
                  <a:gd name="T13" fmla="*/ 21 h 21"/>
                  <a:gd name="T14" fmla="*/ 70 w 107"/>
                  <a:gd name="T15" fmla="*/ 21 h 21"/>
                  <a:gd name="T16" fmla="*/ 70 w 107"/>
                  <a:gd name="T17" fmla="*/ 21 h 21"/>
                  <a:gd name="T18" fmla="*/ 72 w 107"/>
                  <a:gd name="T19" fmla="*/ 21 h 21"/>
                  <a:gd name="T20" fmla="*/ 72 w 107"/>
                  <a:gd name="T21" fmla="*/ 21 h 21"/>
                  <a:gd name="T22" fmla="*/ 89 w 107"/>
                  <a:gd name="T23" fmla="*/ 21 h 21"/>
                  <a:gd name="T24" fmla="*/ 89 w 107"/>
                  <a:gd name="T25" fmla="*/ 21 h 21"/>
                  <a:gd name="T26" fmla="*/ 91 w 107"/>
                  <a:gd name="T27" fmla="*/ 21 h 21"/>
                  <a:gd name="T28" fmla="*/ 91 w 107"/>
                  <a:gd name="T29" fmla="*/ 21 h 21"/>
                  <a:gd name="T30" fmla="*/ 107 w 107"/>
                  <a:gd name="T31" fmla="*/ 21 h 21"/>
                  <a:gd name="T32" fmla="*/ 94 w 107"/>
                  <a:gd name="T3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7" h="21">
                    <a:moveTo>
                      <a:pt x="9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2" y="21"/>
                      <a:pt x="4" y="21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107" y="21"/>
                      <a:pt x="107" y="21"/>
                      <a:pt x="107" y="21"/>
                    </a:cubicBezTo>
                    <a:cubicBezTo>
                      <a:pt x="99" y="14"/>
                      <a:pt x="96" y="6"/>
                      <a:pt x="94" y="0"/>
                    </a:cubicBez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5" name="Rectangle 122">
                <a:extLst>
                  <a:ext uri="{FF2B5EF4-FFF2-40B4-BE49-F238E27FC236}">
                    <a16:creationId xmlns:a16="http://schemas.microsoft.com/office/drawing/2014/main" id="{EBF3371E-0598-D826-EB1E-8CE78BB0FD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1" y="2234"/>
                <a:ext cx="2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6" name="Rectangle 123">
                <a:extLst>
                  <a:ext uri="{FF2B5EF4-FFF2-40B4-BE49-F238E27FC236}">
                    <a16:creationId xmlns:a16="http://schemas.microsoft.com/office/drawing/2014/main" id="{974D24FF-9BD4-D623-C0D1-FD85FFCFF4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1" y="2234"/>
                <a:ext cx="3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7" name="Rectangle 124">
                <a:extLst>
                  <a:ext uri="{FF2B5EF4-FFF2-40B4-BE49-F238E27FC236}">
                    <a16:creationId xmlns:a16="http://schemas.microsoft.com/office/drawing/2014/main" id="{04037846-FFFB-1C6E-188E-2127D0F9F6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90" y="2234"/>
                <a:ext cx="4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8" name="Rectangle 125">
                <a:extLst>
                  <a:ext uri="{FF2B5EF4-FFF2-40B4-BE49-F238E27FC236}">
                    <a16:creationId xmlns:a16="http://schemas.microsoft.com/office/drawing/2014/main" id="{048FBBB4-B1B3-687F-7A45-A934C088D7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75" y="2234"/>
                <a:ext cx="2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9" name="Rectangle 126">
                <a:extLst>
                  <a:ext uri="{FF2B5EF4-FFF2-40B4-BE49-F238E27FC236}">
                    <a16:creationId xmlns:a16="http://schemas.microsoft.com/office/drawing/2014/main" id="{93663D63-9530-3A8F-F3EC-B3F2DAB1B9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7" y="2234"/>
                <a:ext cx="3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0" name="Rectangle 127">
                <a:extLst>
                  <a:ext uri="{FF2B5EF4-FFF2-40B4-BE49-F238E27FC236}">
                    <a16:creationId xmlns:a16="http://schemas.microsoft.com/office/drawing/2014/main" id="{F8F3F73C-17DC-62EF-B79D-148EB67A8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0" y="2234"/>
                <a:ext cx="4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1" name="Rectangle 128">
                <a:extLst>
                  <a:ext uri="{FF2B5EF4-FFF2-40B4-BE49-F238E27FC236}">
                    <a16:creationId xmlns:a16="http://schemas.microsoft.com/office/drawing/2014/main" id="{6C6CB834-EAD7-31BE-F256-251F18818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9" y="2234"/>
                <a:ext cx="3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2" name="Rectangle 129">
                <a:extLst>
                  <a:ext uri="{FF2B5EF4-FFF2-40B4-BE49-F238E27FC236}">
                    <a16:creationId xmlns:a16="http://schemas.microsoft.com/office/drawing/2014/main" id="{CC9BC9FE-265A-51B2-6A59-223447E089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4" y="2234"/>
                <a:ext cx="3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3" name="Rectangle 130">
                <a:extLst>
                  <a:ext uri="{FF2B5EF4-FFF2-40B4-BE49-F238E27FC236}">
                    <a16:creationId xmlns:a16="http://schemas.microsoft.com/office/drawing/2014/main" id="{0D72A88E-E7A6-1F81-68C6-5DB309944F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0" y="2234"/>
                <a:ext cx="3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4" name="Freeform 131">
                <a:extLst>
                  <a:ext uri="{FF2B5EF4-FFF2-40B4-BE49-F238E27FC236}">
                    <a16:creationId xmlns:a16="http://schemas.microsoft.com/office/drawing/2014/main" id="{EB5965F5-C9D5-59A8-19A3-4B17FFECAD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4" y="2234"/>
                <a:ext cx="2" cy="26"/>
              </a:xfrm>
              <a:custGeom>
                <a:avLst/>
                <a:gdLst>
                  <a:gd name="T0" fmla="*/ 0 w 2"/>
                  <a:gd name="T1" fmla="*/ 0 h 26"/>
                  <a:gd name="T2" fmla="*/ 0 w 2"/>
                  <a:gd name="T3" fmla="*/ 26 h 26"/>
                  <a:gd name="T4" fmla="*/ 2 w 2"/>
                  <a:gd name="T5" fmla="*/ 26 h 26"/>
                  <a:gd name="T6" fmla="*/ 2 w 2"/>
                  <a:gd name="T7" fmla="*/ 26 h 26"/>
                  <a:gd name="T8" fmla="*/ 2 w 2"/>
                  <a:gd name="T9" fmla="*/ 0 h 26"/>
                  <a:gd name="T10" fmla="*/ 2 w 2"/>
                  <a:gd name="T11" fmla="*/ 0 h 26"/>
                  <a:gd name="T12" fmla="*/ 0 w 2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6">
                    <a:moveTo>
                      <a:pt x="0" y="0"/>
                    </a:moveTo>
                    <a:lnTo>
                      <a:pt x="0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5" name="Freeform 132">
                <a:extLst>
                  <a:ext uri="{FF2B5EF4-FFF2-40B4-BE49-F238E27FC236}">
                    <a16:creationId xmlns:a16="http://schemas.microsoft.com/office/drawing/2014/main" id="{B21CD58C-5D42-4CD5-067D-072BE8FD49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7" y="2234"/>
                <a:ext cx="3" cy="26"/>
              </a:xfrm>
              <a:custGeom>
                <a:avLst/>
                <a:gdLst>
                  <a:gd name="T0" fmla="*/ 0 w 2"/>
                  <a:gd name="T1" fmla="*/ 0 h 21"/>
                  <a:gd name="T2" fmla="*/ 0 w 2"/>
                  <a:gd name="T3" fmla="*/ 21 h 21"/>
                  <a:gd name="T4" fmla="*/ 2 w 2"/>
                  <a:gd name="T5" fmla="*/ 19 h 21"/>
                  <a:gd name="T6" fmla="*/ 2 w 2"/>
                  <a:gd name="T7" fmla="*/ 2 h 21"/>
                  <a:gd name="T8" fmla="*/ 0 w 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1">
                    <a:moveTo>
                      <a:pt x="0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1" y="20"/>
                      <a:pt x="2" y="20"/>
                      <a:pt x="2" y="19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6" name="Freeform 133">
                <a:extLst>
                  <a:ext uri="{FF2B5EF4-FFF2-40B4-BE49-F238E27FC236}">
                    <a16:creationId xmlns:a16="http://schemas.microsoft.com/office/drawing/2014/main" id="{00EDD636-4CED-50B9-E8A7-9260B2B727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5" y="2208"/>
                <a:ext cx="243" cy="26"/>
              </a:xfrm>
              <a:custGeom>
                <a:avLst/>
                <a:gdLst>
                  <a:gd name="T0" fmla="*/ 201 w 201"/>
                  <a:gd name="T1" fmla="*/ 5 h 22"/>
                  <a:gd name="T2" fmla="*/ 201 w 201"/>
                  <a:gd name="T3" fmla="*/ 17 h 22"/>
                  <a:gd name="T4" fmla="*/ 200 w 201"/>
                  <a:gd name="T5" fmla="*/ 19 h 22"/>
                  <a:gd name="T6" fmla="*/ 198 w 201"/>
                  <a:gd name="T7" fmla="*/ 21 h 22"/>
                  <a:gd name="T8" fmla="*/ 197 w 201"/>
                  <a:gd name="T9" fmla="*/ 21 h 22"/>
                  <a:gd name="T10" fmla="*/ 197 w 201"/>
                  <a:gd name="T11" fmla="*/ 22 h 22"/>
                  <a:gd name="T12" fmla="*/ 4 w 201"/>
                  <a:gd name="T13" fmla="*/ 22 h 22"/>
                  <a:gd name="T14" fmla="*/ 0 w 201"/>
                  <a:gd name="T15" fmla="*/ 17 h 22"/>
                  <a:gd name="T16" fmla="*/ 0 w 201"/>
                  <a:gd name="T17" fmla="*/ 17 h 22"/>
                  <a:gd name="T18" fmla="*/ 0 w 201"/>
                  <a:gd name="T19" fmla="*/ 5 h 22"/>
                  <a:gd name="T20" fmla="*/ 0 w 201"/>
                  <a:gd name="T21" fmla="*/ 5 h 22"/>
                  <a:gd name="T22" fmla="*/ 4 w 201"/>
                  <a:gd name="T23" fmla="*/ 0 h 22"/>
                  <a:gd name="T24" fmla="*/ 197 w 201"/>
                  <a:gd name="T25" fmla="*/ 0 h 22"/>
                  <a:gd name="T26" fmla="*/ 197 w 201"/>
                  <a:gd name="T27" fmla="*/ 0 h 22"/>
                  <a:gd name="T28" fmla="*/ 198 w 201"/>
                  <a:gd name="T29" fmla="*/ 0 h 22"/>
                  <a:gd name="T30" fmla="*/ 200 w 201"/>
                  <a:gd name="T31" fmla="*/ 2 h 22"/>
                  <a:gd name="T32" fmla="*/ 201 w 201"/>
                  <a:gd name="T33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1" h="22">
                    <a:moveTo>
                      <a:pt x="201" y="5"/>
                    </a:moveTo>
                    <a:cubicBezTo>
                      <a:pt x="201" y="17"/>
                      <a:pt x="201" y="17"/>
                      <a:pt x="201" y="17"/>
                    </a:cubicBezTo>
                    <a:cubicBezTo>
                      <a:pt x="201" y="18"/>
                      <a:pt x="201" y="19"/>
                      <a:pt x="200" y="19"/>
                    </a:cubicBezTo>
                    <a:cubicBezTo>
                      <a:pt x="200" y="20"/>
                      <a:pt x="199" y="21"/>
                      <a:pt x="198" y="21"/>
                    </a:cubicBezTo>
                    <a:cubicBezTo>
                      <a:pt x="197" y="21"/>
                      <a:pt x="197" y="21"/>
                      <a:pt x="197" y="21"/>
                    </a:cubicBezTo>
                    <a:cubicBezTo>
                      <a:pt x="197" y="22"/>
                      <a:pt x="197" y="22"/>
                      <a:pt x="197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2" y="22"/>
                      <a:pt x="0" y="20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199" y="1"/>
                      <a:pt x="200" y="1"/>
                      <a:pt x="200" y="2"/>
                    </a:cubicBezTo>
                    <a:cubicBezTo>
                      <a:pt x="201" y="3"/>
                      <a:pt x="201" y="4"/>
                      <a:pt x="201" y="5"/>
                    </a:cubicBezTo>
                    <a:close/>
                  </a:path>
                </a:pathLst>
              </a:custGeom>
              <a:solidFill>
                <a:srgbClr val="FDB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7" name="Freeform 134">
                <a:extLst>
                  <a:ext uri="{FF2B5EF4-FFF2-40B4-BE49-F238E27FC236}">
                    <a16:creationId xmlns:a16="http://schemas.microsoft.com/office/drawing/2014/main" id="{A1ED7E51-A3AF-6632-7C7B-F0ECFDD47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5" y="2208"/>
                <a:ext cx="130" cy="26"/>
              </a:xfrm>
              <a:custGeom>
                <a:avLst/>
                <a:gdLst>
                  <a:gd name="T0" fmla="*/ 94 w 107"/>
                  <a:gd name="T1" fmla="*/ 0 h 22"/>
                  <a:gd name="T2" fmla="*/ 4 w 107"/>
                  <a:gd name="T3" fmla="*/ 0 h 22"/>
                  <a:gd name="T4" fmla="*/ 0 w 107"/>
                  <a:gd name="T5" fmla="*/ 5 h 22"/>
                  <a:gd name="T6" fmla="*/ 0 w 107"/>
                  <a:gd name="T7" fmla="*/ 5 h 22"/>
                  <a:gd name="T8" fmla="*/ 0 w 107"/>
                  <a:gd name="T9" fmla="*/ 17 h 22"/>
                  <a:gd name="T10" fmla="*/ 0 w 107"/>
                  <a:gd name="T11" fmla="*/ 17 h 22"/>
                  <a:gd name="T12" fmla="*/ 4 w 107"/>
                  <a:gd name="T13" fmla="*/ 22 h 22"/>
                  <a:gd name="T14" fmla="*/ 70 w 107"/>
                  <a:gd name="T15" fmla="*/ 22 h 22"/>
                  <a:gd name="T16" fmla="*/ 70 w 107"/>
                  <a:gd name="T17" fmla="*/ 22 h 22"/>
                  <a:gd name="T18" fmla="*/ 73 w 107"/>
                  <a:gd name="T19" fmla="*/ 22 h 22"/>
                  <a:gd name="T20" fmla="*/ 73 w 107"/>
                  <a:gd name="T21" fmla="*/ 22 h 22"/>
                  <a:gd name="T22" fmla="*/ 89 w 107"/>
                  <a:gd name="T23" fmla="*/ 22 h 22"/>
                  <a:gd name="T24" fmla="*/ 89 w 107"/>
                  <a:gd name="T25" fmla="*/ 22 h 22"/>
                  <a:gd name="T26" fmla="*/ 91 w 107"/>
                  <a:gd name="T27" fmla="*/ 22 h 22"/>
                  <a:gd name="T28" fmla="*/ 91 w 107"/>
                  <a:gd name="T29" fmla="*/ 22 h 22"/>
                  <a:gd name="T30" fmla="*/ 107 w 107"/>
                  <a:gd name="T31" fmla="*/ 22 h 22"/>
                  <a:gd name="T32" fmla="*/ 94 w 107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7" h="22">
                    <a:moveTo>
                      <a:pt x="9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0"/>
                      <a:pt x="2" y="22"/>
                      <a:pt x="4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107" y="22"/>
                      <a:pt x="107" y="22"/>
                      <a:pt x="107" y="22"/>
                    </a:cubicBezTo>
                    <a:cubicBezTo>
                      <a:pt x="99" y="15"/>
                      <a:pt x="96" y="6"/>
                      <a:pt x="94" y="0"/>
                    </a:cubicBez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8" name="Rectangle 135">
                <a:extLst>
                  <a:ext uri="{FF2B5EF4-FFF2-40B4-BE49-F238E27FC236}">
                    <a16:creationId xmlns:a16="http://schemas.microsoft.com/office/drawing/2014/main" id="{3CDDAB45-1354-E2FA-6193-9E19386EF3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8" y="2208"/>
                <a:ext cx="2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9" name="Rectangle 136">
                <a:extLst>
                  <a:ext uri="{FF2B5EF4-FFF2-40B4-BE49-F238E27FC236}">
                    <a16:creationId xmlns:a16="http://schemas.microsoft.com/office/drawing/2014/main" id="{8E4DDBA7-561D-FD35-20C6-C9A09ABC7A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8" y="2208"/>
                <a:ext cx="3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0" name="Rectangle 137">
                <a:extLst>
                  <a:ext uri="{FF2B5EF4-FFF2-40B4-BE49-F238E27FC236}">
                    <a16:creationId xmlns:a16="http://schemas.microsoft.com/office/drawing/2014/main" id="{15BFEFD6-6740-A722-460A-36B24CF257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7" y="2208"/>
                <a:ext cx="4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1" name="Rectangle 138">
                <a:extLst>
                  <a:ext uri="{FF2B5EF4-FFF2-40B4-BE49-F238E27FC236}">
                    <a16:creationId xmlns:a16="http://schemas.microsoft.com/office/drawing/2014/main" id="{9417EB84-554D-9BBA-E2DB-5688E69D9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92" y="2208"/>
                <a:ext cx="2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2" name="Rectangle 139">
                <a:extLst>
                  <a:ext uri="{FF2B5EF4-FFF2-40B4-BE49-F238E27FC236}">
                    <a16:creationId xmlns:a16="http://schemas.microsoft.com/office/drawing/2014/main" id="{2103F84B-0BD4-6125-A691-6F0A60E25C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74" y="2208"/>
                <a:ext cx="3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3" name="Rectangle 140">
                <a:extLst>
                  <a:ext uri="{FF2B5EF4-FFF2-40B4-BE49-F238E27FC236}">
                    <a16:creationId xmlns:a16="http://schemas.microsoft.com/office/drawing/2014/main" id="{F708BE88-CCEE-9380-BAFD-7EE37D84DC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47" y="2208"/>
                <a:ext cx="4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4" name="Rectangle 141">
                <a:extLst>
                  <a:ext uri="{FF2B5EF4-FFF2-40B4-BE49-F238E27FC236}">
                    <a16:creationId xmlns:a16="http://schemas.microsoft.com/office/drawing/2014/main" id="{8BB4F2EE-E8FC-FD63-E455-488991CBC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6" y="2208"/>
                <a:ext cx="3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5" name="Rectangle 142">
                <a:extLst>
                  <a:ext uri="{FF2B5EF4-FFF2-40B4-BE49-F238E27FC236}">
                    <a16:creationId xmlns:a16="http://schemas.microsoft.com/office/drawing/2014/main" id="{6885940C-736B-662D-5F95-76110A5553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1" y="2208"/>
                <a:ext cx="4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6" name="Rectangle 143">
                <a:extLst>
                  <a:ext uri="{FF2B5EF4-FFF2-40B4-BE49-F238E27FC236}">
                    <a16:creationId xmlns:a16="http://schemas.microsoft.com/office/drawing/2014/main" id="{2171A332-5BC3-8D8A-7D37-401807A86B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7" y="2208"/>
                <a:ext cx="3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7" name="Freeform 144">
                <a:extLst>
                  <a:ext uri="{FF2B5EF4-FFF2-40B4-BE49-F238E27FC236}">
                    <a16:creationId xmlns:a16="http://schemas.microsoft.com/office/drawing/2014/main" id="{74323692-7D6C-BA96-740C-50006146E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1" y="2208"/>
                <a:ext cx="2" cy="26"/>
              </a:xfrm>
              <a:custGeom>
                <a:avLst/>
                <a:gdLst>
                  <a:gd name="T0" fmla="*/ 0 w 2"/>
                  <a:gd name="T1" fmla="*/ 0 h 26"/>
                  <a:gd name="T2" fmla="*/ 0 w 2"/>
                  <a:gd name="T3" fmla="*/ 26 h 26"/>
                  <a:gd name="T4" fmla="*/ 2 w 2"/>
                  <a:gd name="T5" fmla="*/ 26 h 26"/>
                  <a:gd name="T6" fmla="*/ 2 w 2"/>
                  <a:gd name="T7" fmla="*/ 25 h 26"/>
                  <a:gd name="T8" fmla="*/ 2 w 2"/>
                  <a:gd name="T9" fmla="*/ 0 h 26"/>
                  <a:gd name="T10" fmla="*/ 2 w 2"/>
                  <a:gd name="T11" fmla="*/ 0 h 26"/>
                  <a:gd name="T12" fmla="*/ 0 w 2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6">
                    <a:moveTo>
                      <a:pt x="0" y="0"/>
                    </a:moveTo>
                    <a:lnTo>
                      <a:pt x="0" y="26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8" name="Freeform 145">
                <a:extLst>
                  <a:ext uri="{FF2B5EF4-FFF2-40B4-BE49-F238E27FC236}">
                    <a16:creationId xmlns:a16="http://schemas.microsoft.com/office/drawing/2014/main" id="{052903AD-7C24-FDC0-1B7E-FCE5C07559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4" y="2208"/>
                <a:ext cx="3" cy="25"/>
              </a:xfrm>
              <a:custGeom>
                <a:avLst/>
                <a:gdLst>
                  <a:gd name="T0" fmla="*/ 0 w 2"/>
                  <a:gd name="T1" fmla="*/ 0 h 21"/>
                  <a:gd name="T2" fmla="*/ 0 w 2"/>
                  <a:gd name="T3" fmla="*/ 21 h 21"/>
                  <a:gd name="T4" fmla="*/ 2 w 2"/>
                  <a:gd name="T5" fmla="*/ 19 h 21"/>
                  <a:gd name="T6" fmla="*/ 2 w 2"/>
                  <a:gd name="T7" fmla="*/ 2 h 21"/>
                  <a:gd name="T8" fmla="*/ 0 w 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1">
                    <a:moveTo>
                      <a:pt x="0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1" y="21"/>
                      <a:pt x="2" y="20"/>
                      <a:pt x="2" y="19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9" name="Freeform 146">
                <a:extLst>
                  <a:ext uri="{FF2B5EF4-FFF2-40B4-BE49-F238E27FC236}">
                    <a16:creationId xmlns:a16="http://schemas.microsoft.com/office/drawing/2014/main" id="{B582EBA5-09B0-25F7-A4C9-2CD2CA50C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5" y="2182"/>
                <a:ext cx="243" cy="26"/>
              </a:xfrm>
              <a:custGeom>
                <a:avLst/>
                <a:gdLst>
                  <a:gd name="T0" fmla="*/ 202 w 202"/>
                  <a:gd name="T1" fmla="*/ 4 h 21"/>
                  <a:gd name="T2" fmla="*/ 202 w 202"/>
                  <a:gd name="T3" fmla="*/ 16 h 21"/>
                  <a:gd name="T4" fmla="*/ 201 w 202"/>
                  <a:gd name="T5" fmla="*/ 19 h 21"/>
                  <a:gd name="T6" fmla="*/ 199 w 202"/>
                  <a:gd name="T7" fmla="*/ 21 h 21"/>
                  <a:gd name="T8" fmla="*/ 198 w 202"/>
                  <a:gd name="T9" fmla="*/ 21 h 21"/>
                  <a:gd name="T10" fmla="*/ 197 w 202"/>
                  <a:gd name="T11" fmla="*/ 21 h 21"/>
                  <a:gd name="T12" fmla="*/ 5 w 202"/>
                  <a:gd name="T13" fmla="*/ 21 h 21"/>
                  <a:gd name="T14" fmla="*/ 0 w 202"/>
                  <a:gd name="T15" fmla="*/ 17 h 21"/>
                  <a:gd name="T16" fmla="*/ 0 w 202"/>
                  <a:gd name="T17" fmla="*/ 16 h 21"/>
                  <a:gd name="T18" fmla="*/ 0 w 202"/>
                  <a:gd name="T19" fmla="*/ 4 h 21"/>
                  <a:gd name="T20" fmla="*/ 0 w 202"/>
                  <a:gd name="T21" fmla="*/ 4 h 21"/>
                  <a:gd name="T22" fmla="*/ 5 w 202"/>
                  <a:gd name="T23" fmla="*/ 0 h 21"/>
                  <a:gd name="T24" fmla="*/ 197 w 202"/>
                  <a:gd name="T25" fmla="*/ 0 h 21"/>
                  <a:gd name="T26" fmla="*/ 198 w 202"/>
                  <a:gd name="T27" fmla="*/ 0 h 21"/>
                  <a:gd name="T28" fmla="*/ 199 w 202"/>
                  <a:gd name="T29" fmla="*/ 0 h 21"/>
                  <a:gd name="T30" fmla="*/ 201 w 202"/>
                  <a:gd name="T31" fmla="*/ 2 h 21"/>
                  <a:gd name="T32" fmla="*/ 202 w 202"/>
                  <a:gd name="T33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2" h="21">
                    <a:moveTo>
                      <a:pt x="202" y="4"/>
                    </a:moveTo>
                    <a:cubicBezTo>
                      <a:pt x="202" y="16"/>
                      <a:pt x="202" y="16"/>
                      <a:pt x="202" y="16"/>
                    </a:cubicBezTo>
                    <a:cubicBezTo>
                      <a:pt x="202" y="17"/>
                      <a:pt x="201" y="18"/>
                      <a:pt x="201" y="19"/>
                    </a:cubicBezTo>
                    <a:cubicBezTo>
                      <a:pt x="200" y="20"/>
                      <a:pt x="199" y="20"/>
                      <a:pt x="199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197" y="21"/>
                      <a:pt x="197" y="21"/>
                      <a:pt x="197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2" y="21"/>
                      <a:pt x="0" y="19"/>
                      <a:pt x="0" y="1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199" y="0"/>
                      <a:pt x="199" y="0"/>
                      <a:pt x="199" y="0"/>
                    </a:cubicBezTo>
                    <a:cubicBezTo>
                      <a:pt x="199" y="0"/>
                      <a:pt x="200" y="1"/>
                      <a:pt x="201" y="2"/>
                    </a:cubicBezTo>
                    <a:cubicBezTo>
                      <a:pt x="201" y="3"/>
                      <a:pt x="202" y="3"/>
                      <a:pt x="202" y="4"/>
                    </a:cubicBezTo>
                    <a:close/>
                  </a:path>
                </a:pathLst>
              </a:custGeom>
              <a:solidFill>
                <a:srgbClr val="FDB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0" name="Freeform 147">
                <a:extLst>
                  <a:ext uri="{FF2B5EF4-FFF2-40B4-BE49-F238E27FC236}">
                    <a16:creationId xmlns:a16="http://schemas.microsoft.com/office/drawing/2014/main" id="{170F4712-08B5-3FCE-5ED2-74534A187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5" y="2182"/>
                <a:ext cx="129" cy="26"/>
              </a:xfrm>
              <a:custGeom>
                <a:avLst/>
                <a:gdLst>
                  <a:gd name="T0" fmla="*/ 94 w 107"/>
                  <a:gd name="T1" fmla="*/ 0 h 21"/>
                  <a:gd name="T2" fmla="*/ 4 w 107"/>
                  <a:gd name="T3" fmla="*/ 0 h 21"/>
                  <a:gd name="T4" fmla="*/ 0 w 107"/>
                  <a:gd name="T5" fmla="*/ 4 h 21"/>
                  <a:gd name="T6" fmla="*/ 0 w 107"/>
                  <a:gd name="T7" fmla="*/ 4 h 21"/>
                  <a:gd name="T8" fmla="*/ 0 w 107"/>
                  <a:gd name="T9" fmla="*/ 16 h 21"/>
                  <a:gd name="T10" fmla="*/ 0 w 107"/>
                  <a:gd name="T11" fmla="*/ 17 h 21"/>
                  <a:gd name="T12" fmla="*/ 4 w 107"/>
                  <a:gd name="T13" fmla="*/ 21 h 21"/>
                  <a:gd name="T14" fmla="*/ 71 w 107"/>
                  <a:gd name="T15" fmla="*/ 21 h 21"/>
                  <a:gd name="T16" fmla="*/ 71 w 107"/>
                  <a:gd name="T17" fmla="*/ 21 h 21"/>
                  <a:gd name="T18" fmla="*/ 73 w 107"/>
                  <a:gd name="T19" fmla="*/ 21 h 21"/>
                  <a:gd name="T20" fmla="*/ 73 w 107"/>
                  <a:gd name="T21" fmla="*/ 21 h 21"/>
                  <a:gd name="T22" fmla="*/ 89 w 107"/>
                  <a:gd name="T23" fmla="*/ 21 h 21"/>
                  <a:gd name="T24" fmla="*/ 89 w 107"/>
                  <a:gd name="T25" fmla="*/ 21 h 21"/>
                  <a:gd name="T26" fmla="*/ 91 w 107"/>
                  <a:gd name="T27" fmla="*/ 21 h 21"/>
                  <a:gd name="T28" fmla="*/ 91 w 107"/>
                  <a:gd name="T29" fmla="*/ 21 h 21"/>
                  <a:gd name="T30" fmla="*/ 107 w 107"/>
                  <a:gd name="T31" fmla="*/ 21 h 21"/>
                  <a:gd name="T32" fmla="*/ 94 w 107"/>
                  <a:gd name="T3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7" h="21">
                    <a:moveTo>
                      <a:pt x="9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2" y="21"/>
                      <a:pt x="4" y="21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107" y="21"/>
                      <a:pt x="107" y="21"/>
                      <a:pt x="107" y="21"/>
                    </a:cubicBezTo>
                    <a:cubicBezTo>
                      <a:pt x="99" y="15"/>
                      <a:pt x="96" y="6"/>
                      <a:pt x="94" y="0"/>
                    </a:cubicBez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1" name="Rectangle 148">
                <a:extLst>
                  <a:ext uri="{FF2B5EF4-FFF2-40B4-BE49-F238E27FC236}">
                    <a16:creationId xmlns:a16="http://schemas.microsoft.com/office/drawing/2014/main" id="{6E3A6ABD-AC03-F28C-085C-01985CF2F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7" y="2182"/>
                <a:ext cx="2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2" name="Rectangle 149">
                <a:extLst>
                  <a:ext uri="{FF2B5EF4-FFF2-40B4-BE49-F238E27FC236}">
                    <a16:creationId xmlns:a16="http://schemas.microsoft.com/office/drawing/2014/main" id="{E6AFF3D3-AE52-5743-CA8A-EC0989B5A6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9" y="2182"/>
                <a:ext cx="2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3" name="Rectangle 150">
                <a:extLst>
                  <a:ext uri="{FF2B5EF4-FFF2-40B4-BE49-F238E27FC236}">
                    <a16:creationId xmlns:a16="http://schemas.microsoft.com/office/drawing/2014/main" id="{E62832AC-FAE4-FD4D-9DBB-D1979D3294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98" y="2182"/>
                <a:ext cx="2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4" name="Rectangle 151">
                <a:extLst>
                  <a:ext uri="{FF2B5EF4-FFF2-40B4-BE49-F238E27FC236}">
                    <a16:creationId xmlns:a16="http://schemas.microsoft.com/office/drawing/2014/main" id="{123B7223-72AB-9042-790D-70D6CC5EE0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" y="2182"/>
                <a:ext cx="2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5" name="Rectangle 152">
                <a:extLst>
                  <a:ext uri="{FF2B5EF4-FFF2-40B4-BE49-F238E27FC236}">
                    <a16:creationId xmlns:a16="http://schemas.microsoft.com/office/drawing/2014/main" id="{05AD8DF3-A208-CD49-8F29-D5D6CCB2B6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4" y="2182"/>
                <a:ext cx="2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6" name="Rectangle 153">
                <a:extLst>
                  <a:ext uri="{FF2B5EF4-FFF2-40B4-BE49-F238E27FC236}">
                    <a16:creationId xmlns:a16="http://schemas.microsoft.com/office/drawing/2014/main" id="{FC84F0CC-5199-B547-5447-24A237B4CB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7" y="2182"/>
                <a:ext cx="3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7" name="Rectangle 154">
                <a:extLst>
                  <a:ext uri="{FF2B5EF4-FFF2-40B4-BE49-F238E27FC236}">
                    <a16:creationId xmlns:a16="http://schemas.microsoft.com/office/drawing/2014/main" id="{33F05D5B-271B-8D81-5CFF-FE8CFB031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5" y="2182"/>
                <a:ext cx="3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8" name="Rectangle 155">
                <a:extLst>
                  <a:ext uri="{FF2B5EF4-FFF2-40B4-BE49-F238E27FC236}">
                    <a16:creationId xmlns:a16="http://schemas.microsoft.com/office/drawing/2014/main" id="{BC4F6B45-FAFF-F82A-DCD5-9C68B9AC5F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1" y="2182"/>
                <a:ext cx="3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9" name="Rectangle 156">
                <a:extLst>
                  <a:ext uri="{FF2B5EF4-FFF2-40B4-BE49-F238E27FC236}">
                    <a16:creationId xmlns:a16="http://schemas.microsoft.com/office/drawing/2014/main" id="{49087945-3F11-94B9-838C-39765EA0D8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6" y="2182"/>
                <a:ext cx="3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0" name="Freeform 157">
                <a:extLst>
                  <a:ext uri="{FF2B5EF4-FFF2-40B4-BE49-F238E27FC236}">
                    <a16:creationId xmlns:a16="http://schemas.microsoft.com/office/drawing/2014/main" id="{2F832785-A64D-2633-BD12-662A89BA5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1" y="2182"/>
                <a:ext cx="2" cy="26"/>
              </a:xfrm>
              <a:custGeom>
                <a:avLst/>
                <a:gdLst>
                  <a:gd name="T0" fmla="*/ 0 w 2"/>
                  <a:gd name="T1" fmla="*/ 0 h 26"/>
                  <a:gd name="T2" fmla="*/ 0 w 2"/>
                  <a:gd name="T3" fmla="*/ 26 h 26"/>
                  <a:gd name="T4" fmla="*/ 1 w 2"/>
                  <a:gd name="T5" fmla="*/ 26 h 26"/>
                  <a:gd name="T6" fmla="*/ 2 w 2"/>
                  <a:gd name="T7" fmla="*/ 26 h 26"/>
                  <a:gd name="T8" fmla="*/ 2 w 2"/>
                  <a:gd name="T9" fmla="*/ 0 h 26"/>
                  <a:gd name="T10" fmla="*/ 1 w 2"/>
                  <a:gd name="T11" fmla="*/ 0 h 26"/>
                  <a:gd name="T12" fmla="*/ 0 w 2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6">
                    <a:moveTo>
                      <a:pt x="0" y="0"/>
                    </a:moveTo>
                    <a:lnTo>
                      <a:pt x="0" y="26"/>
                    </a:lnTo>
                    <a:lnTo>
                      <a:pt x="1" y="26"/>
                    </a:lnTo>
                    <a:lnTo>
                      <a:pt x="2" y="26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1" name="Freeform 158">
                <a:extLst>
                  <a:ext uri="{FF2B5EF4-FFF2-40B4-BE49-F238E27FC236}">
                    <a16:creationId xmlns:a16="http://schemas.microsoft.com/office/drawing/2014/main" id="{7EB8B71F-F044-FC58-E464-BB8643A16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5" y="2182"/>
                <a:ext cx="2" cy="26"/>
              </a:xfrm>
              <a:custGeom>
                <a:avLst/>
                <a:gdLst>
                  <a:gd name="T0" fmla="*/ 0 w 2"/>
                  <a:gd name="T1" fmla="*/ 0 h 21"/>
                  <a:gd name="T2" fmla="*/ 0 w 2"/>
                  <a:gd name="T3" fmla="*/ 21 h 21"/>
                  <a:gd name="T4" fmla="*/ 2 w 2"/>
                  <a:gd name="T5" fmla="*/ 19 h 21"/>
                  <a:gd name="T6" fmla="*/ 2 w 2"/>
                  <a:gd name="T7" fmla="*/ 2 h 21"/>
                  <a:gd name="T8" fmla="*/ 0 w 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1">
                    <a:moveTo>
                      <a:pt x="0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0"/>
                      <a:pt x="1" y="20"/>
                      <a:pt x="2" y="19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2" name="Freeform 159">
                <a:extLst>
                  <a:ext uri="{FF2B5EF4-FFF2-40B4-BE49-F238E27FC236}">
                    <a16:creationId xmlns:a16="http://schemas.microsoft.com/office/drawing/2014/main" id="{80E03D46-85D0-6F73-1417-437418E08D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7" y="2156"/>
                <a:ext cx="243" cy="26"/>
              </a:xfrm>
              <a:custGeom>
                <a:avLst/>
                <a:gdLst>
                  <a:gd name="T0" fmla="*/ 202 w 202"/>
                  <a:gd name="T1" fmla="*/ 5 h 22"/>
                  <a:gd name="T2" fmla="*/ 202 w 202"/>
                  <a:gd name="T3" fmla="*/ 17 h 22"/>
                  <a:gd name="T4" fmla="*/ 201 w 202"/>
                  <a:gd name="T5" fmla="*/ 20 h 22"/>
                  <a:gd name="T6" fmla="*/ 199 w 202"/>
                  <a:gd name="T7" fmla="*/ 21 h 22"/>
                  <a:gd name="T8" fmla="*/ 198 w 202"/>
                  <a:gd name="T9" fmla="*/ 22 h 22"/>
                  <a:gd name="T10" fmla="*/ 197 w 202"/>
                  <a:gd name="T11" fmla="*/ 22 h 22"/>
                  <a:gd name="T12" fmla="*/ 5 w 202"/>
                  <a:gd name="T13" fmla="*/ 22 h 22"/>
                  <a:gd name="T14" fmla="*/ 0 w 202"/>
                  <a:gd name="T15" fmla="*/ 17 h 22"/>
                  <a:gd name="T16" fmla="*/ 0 w 202"/>
                  <a:gd name="T17" fmla="*/ 17 h 22"/>
                  <a:gd name="T18" fmla="*/ 0 w 202"/>
                  <a:gd name="T19" fmla="*/ 5 h 22"/>
                  <a:gd name="T20" fmla="*/ 0 w 202"/>
                  <a:gd name="T21" fmla="*/ 5 h 22"/>
                  <a:gd name="T22" fmla="*/ 5 w 202"/>
                  <a:gd name="T23" fmla="*/ 0 h 22"/>
                  <a:gd name="T24" fmla="*/ 197 w 202"/>
                  <a:gd name="T25" fmla="*/ 0 h 22"/>
                  <a:gd name="T26" fmla="*/ 198 w 202"/>
                  <a:gd name="T27" fmla="*/ 0 h 22"/>
                  <a:gd name="T28" fmla="*/ 199 w 202"/>
                  <a:gd name="T29" fmla="*/ 1 h 22"/>
                  <a:gd name="T30" fmla="*/ 201 w 202"/>
                  <a:gd name="T31" fmla="*/ 2 h 22"/>
                  <a:gd name="T32" fmla="*/ 202 w 202"/>
                  <a:gd name="T33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2" h="22">
                    <a:moveTo>
                      <a:pt x="202" y="5"/>
                    </a:moveTo>
                    <a:cubicBezTo>
                      <a:pt x="202" y="17"/>
                      <a:pt x="202" y="17"/>
                      <a:pt x="202" y="17"/>
                    </a:cubicBezTo>
                    <a:cubicBezTo>
                      <a:pt x="202" y="18"/>
                      <a:pt x="201" y="19"/>
                      <a:pt x="201" y="20"/>
                    </a:cubicBezTo>
                    <a:cubicBezTo>
                      <a:pt x="200" y="20"/>
                      <a:pt x="199" y="21"/>
                      <a:pt x="199" y="21"/>
                    </a:cubicBezTo>
                    <a:cubicBezTo>
                      <a:pt x="198" y="22"/>
                      <a:pt x="198" y="22"/>
                      <a:pt x="198" y="22"/>
                    </a:cubicBezTo>
                    <a:cubicBezTo>
                      <a:pt x="197" y="22"/>
                      <a:pt x="197" y="22"/>
                      <a:pt x="197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2" y="22"/>
                      <a:pt x="0" y="20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199" y="1"/>
                      <a:pt x="199" y="1"/>
                      <a:pt x="199" y="1"/>
                    </a:cubicBezTo>
                    <a:cubicBezTo>
                      <a:pt x="199" y="1"/>
                      <a:pt x="200" y="2"/>
                      <a:pt x="201" y="2"/>
                    </a:cubicBezTo>
                    <a:cubicBezTo>
                      <a:pt x="201" y="3"/>
                      <a:pt x="202" y="4"/>
                      <a:pt x="202" y="5"/>
                    </a:cubicBezTo>
                    <a:close/>
                  </a:path>
                </a:pathLst>
              </a:custGeom>
              <a:solidFill>
                <a:srgbClr val="FDB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3" name="Freeform 160">
                <a:extLst>
                  <a:ext uri="{FF2B5EF4-FFF2-40B4-BE49-F238E27FC236}">
                    <a16:creationId xmlns:a16="http://schemas.microsoft.com/office/drawing/2014/main" id="{C462BF28-42C4-537B-4B70-EA3A70F5B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7" y="2156"/>
                <a:ext cx="129" cy="26"/>
              </a:xfrm>
              <a:custGeom>
                <a:avLst/>
                <a:gdLst>
                  <a:gd name="T0" fmla="*/ 95 w 107"/>
                  <a:gd name="T1" fmla="*/ 0 h 22"/>
                  <a:gd name="T2" fmla="*/ 4 w 107"/>
                  <a:gd name="T3" fmla="*/ 0 h 22"/>
                  <a:gd name="T4" fmla="*/ 0 w 107"/>
                  <a:gd name="T5" fmla="*/ 5 h 22"/>
                  <a:gd name="T6" fmla="*/ 0 w 107"/>
                  <a:gd name="T7" fmla="*/ 5 h 22"/>
                  <a:gd name="T8" fmla="*/ 0 w 107"/>
                  <a:gd name="T9" fmla="*/ 17 h 22"/>
                  <a:gd name="T10" fmla="*/ 0 w 107"/>
                  <a:gd name="T11" fmla="*/ 17 h 22"/>
                  <a:gd name="T12" fmla="*/ 4 w 107"/>
                  <a:gd name="T13" fmla="*/ 22 h 22"/>
                  <a:gd name="T14" fmla="*/ 71 w 107"/>
                  <a:gd name="T15" fmla="*/ 22 h 22"/>
                  <a:gd name="T16" fmla="*/ 73 w 107"/>
                  <a:gd name="T17" fmla="*/ 22 h 22"/>
                  <a:gd name="T18" fmla="*/ 89 w 107"/>
                  <a:gd name="T19" fmla="*/ 22 h 22"/>
                  <a:gd name="T20" fmla="*/ 91 w 107"/>
                  <a:gd name="T21" fmla="*/ 22 h 22"/>
                  <a:gd name="T22" fmla="*/ 107 w 107"/>
                  <a:gd name="T23" fmla="*/ 22 h 22"/>
                  <a:gd name="T24" fmla="*/ 95 w 107"/>
                  <a:gd name="T2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" h="22">
                    <a:moveTo>
                      <a:pt x="9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0"/>
                      <a:pt x="2" y="22"/>
                      <a:pt x="4" y="22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107" y="22"/>
                      <a:pt x="107" y="22"/>
                      <a:pt x="107" y="22"/>
                    </a:cubicBezTo>
                    <a:cubicBezTo>
                      <a:pt x="99" y="15"/>
                      <a:pt x="96" y="7"/>
                      <a:pt x="95" y="0"/>
                    </a:cubicBez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4" name="Rectangle 161">
                <a:extLst>
                  <a:ext uri="{FF2B5EF4-FFF2-40B4-BE49-F238E27FC236}">
                    <a16:creationId xmlns:a16="http://schemas.microsoft.com/office/drawing/2014/main" id="{7C98957B-D9CA-7630-4271-6866ACA2F5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9" y="2156"/>
                <a:ext cx="2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5" name="Rectangle 162">
                <a:extLst>
                  <a:ext uri="{FF2B5EF4-FFF2-40B4-BE49-F238E27FC236}">
                    <a16:creationId xmlns:a16="http://schemas.microsoft.com/office/drawing/2014/main" id="{2E447B0F-5C2A-B870-A31A-812EAF3BB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1" y="2156"/>
                <a:ext cx="2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6" name="Rectangle 163">
                <a:extLst>
                  <a:ext uri="{FF2B5EF4-FFF2-40B4-BE49-F238E27FC236}">
                    <a16:creationId xmlns:a16="http://schemas.microsoft.com/office/drawing/2014/main" id="{04E726EB-E51A-2225-5741-73FBD1884A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0" y="2156"/>
                <a:ext cx="2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7" name="Rectangle 164">
                <a:extLst>
                  <a:ext uri="{FF2B5EF4-FFF2-40B4-BE49-F238E27FC236}">
                    <a16:creationId xmlns:a16="http://schemas.microsoft.com/office/drawing/2014/main" id="{A8E1CF77-CB3E-1E98-F74E-EF9FE90CC9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93" y="2156"/>
                <a:ext cx="2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8" name="Rectangle 165">
                <a:extLst>
                  <a:ext uri="{FF2B5EF4-FFF2-40B4-BE49-F238E27FC236}">
                    <a16:creationId xmlns:a16="http://schemas.microsoft.com/office/drawing/2014/main" id="{E4A21C86-1E04-D225-EAC1-DA9510AAD9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76" y="2156"/>
                <a:ext cx="2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9" name="Rectangle 166">
                <a:extLst>
                  <a:ext uri="{FF2B5EF4-FFF2-40B4-BE49-F238E27FC236}">
                    <a16:creationId xmlns:a16="http://schemas.microsoft.com/office/drawing/2014/main" id="{67C3DF60-5F5A-014A-E4BA-66988DEEF1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49" y="2156"/>
                <a:ext cx="3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0" name="Rectangle 167">
                <a:extLst>
                  <a:ext uri="{FF2B5EF4-FFF2-40B4-BE49-F238E27FC236}">
                    <a16:creationId xmlns:a16="http://schemas.microsoft.com/office/drawing/2014/main" id="{4773F2C9-EEE0-E1CB-DBD4-ED12D6232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7" y="2156"/>
                <a:ext cx="3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1" name="Rectangle 168">
                <a:extLst>
                  <a:ext uri="{FF2B5EF4-FFF2-40B4-BE49-F238E27FC236}">
                    <a16:creationId xmlns:a16="http://schemas.microsoft.com/office/drawing/2014/main" id="{00342DE5-6EFE-BCEE-6C8D-B397EC25C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3" y="2156"/>
                <a:ext cx="3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2" name="Rectangle 169">
                <a:extLst>
                  <a:ext uri="{FF2B5EF4-FFF2-40B4-BE49-F238E27FC236}">
                    <a16:creationId xmlns:a16="http://schemas.microsoft.com/office/drawing/2014/main" id="{567E5D80-46DC-7AD0-9FBC-24E1D5EDB7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8" y="2156"/>
                <a:ext cx="3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3" name="Freeform 170">
                <a:extLst>
                  <a:ext uri="{FF2B5EF4-FFF2-40B4-BE49-F238E27FC236}">
                    <a16:creationId xmlns:a16="http://schemas.microsoft.com/office/drawing/2014/main" id="{2EBED316-271A-F65D-5A3F-500FB5CA2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3" y="2156"/>
                <a:ext cx="3" cy="26"/>
              </a:xfrm>
              <a:custGeom>
                <a:avLst/>
                <a:gdLst>
                  <a:gd name="T0" fmla="*/ 0 w 3"/>
                  <a:gd name="T1" fmla="*/ 0 h 26"/>
                  <a:gd name="T2" fmla="*/ 0 w 3"/>
                  <a:gd name="T3" fmla="*/ 26 h 26"/>
                  <a:gd name="T4" fmla="*/ 1 w 3"/>
                  <a:gd name="T5" fmla="*/ 26 h 26"/>
                  <a:gd name="T6" fmla="*/ 3 w 3"/>
                  <a:gd name="T7" fmla="*/ 26 h 26"/>
                  <a:gd name="T8" fmla="*/ 3 w 3"/>
                  <a:gd name="T9" fmla="*/ 0 h 26"/>
                  <a:gd name="T10" fmla="*/ 1 w 3"/>
                  <a:gd name="T11" fmla="*/ 0 h 26"/>
                  <a:gd name="T12" fmla="*/ 0 w 3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6">
                    <a:moveTo>
                      <a:pt x="0" y="0"/>
                    </a:moveTo>
                    <a:lnTo>
                      <a:pt x="0" y="26"/>
                    </a:lnTo>
                    <a:lnTo>
                      <a:pt x="1" y="26"/>
                    </a:lnTo>
                    <a:lnTo>
                      <a:pt x="3" y="2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4" name="Freeform 171">
                <a:extLst>
                  <a:ext uri="{FF2B5EF4-FFF2-40B4-BE49-F238E27FC236}">
                    <a16:creationId xmlns:a16="http://schemas.microsoft.com/office/drawing/2014/main" id="{24BD0A4B-17C3-A2F0-FBC6-02FA4E9F4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7" y="2157"/>
                <a:ext cx="2" cy="24"/>
              </a:xfrm>
              <a:custGeom>
                <a:avLst/>
                <a:gdLst>
                  <a:gd name="T0" fmla="*/ 0 w 2"/>
                  <a:gd name="T1" fmla="*/ 0 h 20"/>
                  <a:gd name="T2" fmla="*/ 0 w 2"/>
                  <a:gd name="T3" fmla="*/ 20 h 20"/>
                  <a:gd name="T4" fmla="*/ 2 w 2"/>
                  <a:gd name="T5" fmla="*/ 19 h 20"/>
                  <a:gd name="T6" fmla="*/ 2 w 2"/>
                  <a:gd name="T7" fmla="*/ 1 h 20"/>
                  <a:gd name="T8" fmla="*/ 0 w 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0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1" y="19"/>
                      <a:pt x="2" y="19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5" name="Freeform 172">
                <a:extLst>
                  <a:ext uri="{FF2B5EF4-FFF2-40B4-BE49-F238E27FC236}">
                    <a16:creationId xmlns:a16="http://schemas.microsoft.com/office/drawing/2014/main" id="{8724EDE0-32E5-F56B-9E3D-47FF2C657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5" y="2131"/>
                <a:ext cx="243" cy="25"/>
              </a:xfrm>
              <a:custGeom>
                <a:avLst/>
                <a:gdLst>
                  <a:gd name="T0" fmla="*/ 202 w 202"/>
                  <a:gd name="T1" fmla="*/ 5 h 21"/>
                  <a:gd name="T2" fmla="*/ 202 w 202"/>
                  <a:gd name="T3" fmla="*/ 17 h 21"/>
                  <a:gd name="T4" fmla="*/ 201 w 202"/>
                  <a:gd name="T5" fmla="*/ 19 h 21"/>
                  <a:gd name="T6" fmla="*/ 199 w 202"/>
                  <a:gd name="T7" fmla="*/ 21 h 21"/>
                  <a:gd name="T8" fmla="*/ 198 w 202"/>
                  <a:gd name="T9" fmla="*/ 21 h 21"/>
                  <a:gd name="T10" fmla="*/ 197 w 202"/>
                  <a:gd name="T11" fmla="*/ 21 h 21"/>
                  <a:gd name="T12" fmla="*/ 5 w 202"/>
                  <a:gd name="T13" fmla="*/ 21 h 21"/>
                  <a:gd name="T14" fmla="*/ 0 w 202"/>
                  <a:gd name="T15" fmla="*/ 17 h 21"/>
                  <a:gd name="T16" fmla="*/ 0 w 202"/>
                  <a:gd name="T17" fmla="*/ 17 h 21"/>
                  <a:gd name="T18" fmla="*/ 0 w 202"/>
                  <a:gd name="T19" fmla="*/ 5 h 21"/>
                  <a:gd name="T20" fmla="*/ 0 w 202"/>
                  <a:gd name="T21" fmla="*/ 4 h 21"/>
                  <a:gd name="T22" fmla="*/ 5 w 202"/>
                  <a:gd name="T23" fmla="*/ 0 h 21"/>
                  <a:gd name="T24" fmla="*/ 197 w 202"/>
                  <a:gd name="T25" fmla="*/ 0 h 21"/>
                  <a:gd name="T26" fmla="*/ 198 w 202"/>
                  <a:gd name="T27" fmla="*/ 0 h 21"/>
                  <a:gd name="T28" fmla="*/ 199 w 202"/>
                  <a:gd name="T29" fmla="*/ 0 h 21"/>
                  <a:gd name="T30" fmla="*/ 201 w 202"/>
                  <a:gd name="T31" fmla="*/ 2 h 21"/>
                  <a:gd name="T32" fmla="*/ 202 w 202"/>
                  <a:gd name="T33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2" h="21">
                    <a:moveTo>
                      <a:pt x="202" y="5"/>
                    </a:moveTo>
                    <a:cubicBezTo>
                      <a:pt x="202" y="17"/>
                      <a:pt x="202" y="17"/>
                      <a:pt x="202" y="17"/>
                    </a:cubicBezTo>
                    <a:cubicBezTo>
                      <a:pt x="202" y="18"/>
                      <a:pt x="201" y="19"/>
                      <a:pt x="201" y="19"/>
                    </a:cubicBezTo>
                    <a:cubicBezTo>
                      <a:pt x="200" y="20"/>
                      <a:pt x="199" y="21"/>
                      <a:pt x="199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197" y="21"/>
                      <a:pt x="197" y="21"/>
                      <a:pt x="197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2" y="21"/>
                      <a:pt x="0" y="19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199" y="0"/>
                      <a:pt x="199" y="0"/>
                      <a:pt x="199" y="0"/>
                    </a:cubicBezTo>
                    <a:cubicBezTo>
                      <a:pt x="199" y="1"/>
                      <a:pt x="200" y="1"/>
                      <a:pt x="201" y="2"/>
                    </a:cubicBezTo>
                    <a:cubicBezTo>
                      <a:pt x="201" y="3"/>
                      <a:pt x="202" y="4"/>
                      <a:pt x="202" y="5"/>
                    </a:cubicBezTo>
                    <a:close/>
                  </a:path>
                </a:pathLst>
              </a:custGeom>
              <a:solidFill>
                <a:srgbClr val="FDB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6" name="Freeform 173">
                <a:extLst>
                  <a:ext uri="{FF2B5EF4-FFF2-40B4-BE49-F238E27FC236}">
                    <a16:creationId xmlns:a16="http://schemas.microsoft.com/office/drawing/2014/main" id="{E7BF078A-F62C-0C36-0250-CEF8E3FE29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5" y="2131"/>
                <a:ext cx="129" cy="25"/>
              </a:xfrm>
              <a:custGeom>
                <a:avLst/>
                <a:gdLst>
                  <a:gd name="T0" fmla="*/ 94 w 107"/>
                  <a:gd name="T1" fmla="*/ 0 h 21"/>
                  <a:gd name="T2" fmla="*/ 4 w 107"/>
                  <a:gd name="T3" fmla="*/ 0 h 21"/>
                  <a:gd name="T4" fmla="*/ 0 w 107"/>
                  <a:gd name="T5" fmla="*/ 4 h 21"/>
                  <a:gd name="T6" fmla="*/ 0 w 107"/>
                  <a:gd name="T7" fmla="*/ 5 h 21"/>
                  <a:gd name="T8" fmla="*/ 0 w 107"/>
                  <a:gd name="T9" fmla="*/ 17 h 21"/>
                  <a:gd name="T10" fmla="*/ 0 w 107"/>
                  <a:gd name="T11" fmla="*/ 17 h 21"/>
                  <a:gd name="T12" fmla="*/ 4 w 107"/>
                  <a:gd name="T13" fmla="*/ 21 h 21"/>
                  <a:gd name="T14" fmla="*/ 71 w 107"/>
                  <a:gd name="T15" fmla="*/ 21 h 21"/>
                  <a:gd name="T16" fmla="*/ 71 w 107"/>
                  <a:gd name="T17" fmla="*/ 21 h 21"/>
                  <a:gd name="T18" fmla="*/ 73 w 107"/>
                  <a:gd name="T19" fmla="*/ 21 h 21"/>
                  <a:gd name="T20" fmla="*/ 73 w 107"/>
                  <a:gd name="T21" fmla="*/ 21 h 21"/>
                  <a:gd name="T22" fmla="*/ 89 w 107"/>
                  <a:gd name="T23" fmla="*/ 21 h 21"/>
                  <a:gd name="T24" fmla="*/ 89 w 107"/>
                  <a:gd name="T25" fmla="*/ 21 h 21"/>
                  <a:gd name="T26" fmla="*/ 91 w 107"/>
                  <a:gd name="T27" fmla="*/ 21 h 21"/>
                  <a:gd name="T28" fmla="*/ 91 w 107"/>
                  <a:gd name="T29" fmla="*/ 21 h 21"/>
                  <a:gd name="T30" fmla="*/ 107 w 107"/>
                  <a:gd name="T31" fmla="*/ 21 h 21"/>
                  <a:gd name="T32" fmla="*/ 94 w 107"/>
                  <a:gd name="T3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7" h="21">
                    <a:moveTo>
                      <a:pt x="9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2" y="21"/>
                      <a:pt x="4" y="21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107" y="21"/>
                      <a:pt x="107" y="21"/>
                      <a:pt x="107" y="21"/>
                    </a:cubicBezTo>
                    <a:cubicBezTo>
                      <a:pt x="99" y="15"/>
                      <a:pt x="96" y="6"/>
                      <a:pt x="94" y="0"/>
                    </a:cubicBez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7" name="Rectangle 174">
                <a:extLst>
                  <a:ext uri="{FF2B5EF4-FFF2-40B4-BE49-F238E27FC236}">
                    <a16:creationId xmlns:a16="http://schemas.microsoft.com/office/drawing/2014/main" id="{D2120F71-5EE7-E37B-2FDF-5D68823BC0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7" y="2131"/>
                <a:ext cx="2" cy="25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8" name="Rectangle 175">
                <a:extLst>
                  <a:ext uri="{FF2B5EF4-FFF2-40B4-BE49-F238E27FC236}">
                    <a16:creationId xmlns:a16="http://schemas.microsoft.com/office/drawing/2014/main" id="{C559494A-573B-FC55-5275-3F597B3A8B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9" y="2131"/>
                <a:ext cx="2" cy="25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9" name="Rectangle 176">
                <a:extLst>
                  <a:ext uri="{FF2B5EF4-FFF2-40B4-BE49-F238E27FC236}">
                    <a16:creationId xmlns:a16="http://schemas.microsoft.com/office/drawing/2014/main" id="{660B9724-2286-122F-A280-70C85AB775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98" y="2131"/>
                <a:ext cx="2" cy="25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0" name="Rectangle 177">
                <a:extLst>
                  <a:ext uri="{FF2B5EF4-FFF2-40B4-BE49-F238E27FC236}">
                    <a16:creationId xmlns:a16="http://schemas.microsoft.com/office/drawing/2014/main" id="{D534CDCE-08D9-FD30-2AAC-CF7ADDF578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" y="2131"/>
                <a:ext cx="2" cy="25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1" name="Rectangle 178">
                <a:extLst>
                  <a:ext uri="{FF2B5EF4-FFF2-40B4-BE49-F238E27FC236}">
                    <a16:creationId xmlns:a16="http://schemas.microsoft.com/office/drawing/2014/main" id="{6A65FC31-C9D7-82E6-EFA5-B37EC5EF7F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4" y="2131"/>
                <a:ext cx="2" cy="25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2" name="Rectangle 179">
                <a:extLst>
                  <a:ext uri="{FF2B5EF4-FFF2-40B4-BE49-F238E27FC236}">
                    <a16:creationId xmlns:a16="http://schemas.microsoft.com/office/drawing/2014/main" id="{A6B3B952-B7A5-3BA8-E7ED-2B9A91ED46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7" y="2131"/>
                <a:ext cx="3" cy="25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3" name="Rectangle 180">
                <a:extLst>
                  <a:ext uri="{FF2B5EF4-FFF2-40B4-BE49-F238E27FC236}">
                    <a16:creationId xmlns:a16="http://schemas.microsoft.com/office/drawing/2014/main" id="{861CA331-8F11-4AB8-902A-9899E17455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5" y="2131"/>
                <a:ext cx="3" cy="25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4" name="Rectangle 181">
                <a:extLst>
                  <a:ext uri="{FF2B5EF4-FFF2-40B4-BE49-F238E27FC236}">
                    <a16:creationId xmlns:a16="http://schemas.microsoft.com/office/drawing/2014/main" id="{A53B10C7-2F31-B944-E3E9-D0EF0C58F1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1" y="2131"/>
                <a:ext cx="3" cy="25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5" name="Rectangle 182">
                <a:extLst>
                  <a:ext uri="{FF2B5EF4-FFF2-40B4-BE49-F238E27FC236}">
                    <a16:creationId xmlns:a16="http://schemas.microsoft.com/office/drawing/2014/main" id="{CBCB570B-070E-085A-9E90-849D5E4497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6" y="2131"/>
                <a:ext cx="3" cy="25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6" name="Freeform 183">
                <a:extLst>
                  <a:ext uri="{FF2B5EF4-FFF2-40B4-BE49-F238E27FC236}">
                    <a16:creationId xmlns:a16="http://schemas.microsoft.com/office/drawing/2014/main" id="{2A029AD2-C759-125F-A5B0-4845E5337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1" y="2131"/>
                <a:ext cx="2" cy="25"/>
              </a:xfrm>
              <a:custGeom>
                <a:avLst/>
                <a:gdLst>
                  <a:gd name="T0" fmla="*/ 0 w 2"/>
                  <a:gd name="T1" fmla="*/ 0 h 25"/>
                  <a:gd name="T2" fmla="*/ 0 w 2"/>
                  <a:gd name="T3" fmla="*/ 25 h 25"/>
                  <a:gd name="T4" fmla="*/ 1 w 2"/>
                  <a:gd name="T5" fmla="*/ 25 h 25"/>
                  <a:gd name="T6" fmla="*/ 2 w 2"/>
                  <a:gd name="T7" fmla="*/ 25 h 25"/>
                  <a:gd name="T8" fmla="*/ 2 w 2"/>
                  <a:gd name="T9" fmla="*/ 0 h 25"/>
                  <a:gd name="T10" fmla="*/ 1 w 2"/>
                  <a:gd name="T11" fmla="*/ 0 h 25"/>
                  <a:gd name="T12" fmla="*/ 0 w 2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5">
                    <a:moveTo>
                      <a:pt x="0" y="0"/>
                    </a:moveTo>
                    <a:lnTo>
                      <a:pt x="0" y="25"/>
                    </a:lnTo>
                    <a:lnTo>
                      <a:pt x="1" y="25"/>
                    </a:lnTo>
                    <a:lnTo>
                      <a:pt x="2" y="25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7" name="Freeform 184">
                <a:extLst>
                  <a:ext uri="{FF2B5EF4-FFF2-40B4-BE49-F238E27FC236}">
                    <a16:creationId xmlns:a16="http://schemas.microsoft.com/office/drawing/2014/main" id="{730778B7-098C-3713-BF81-592E7ACC6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5" y="2131"/>
                <a:ext cx="2" cy="25"/>
              </a:xfrm>
              <a:custGeom>
                <a:avLst/>
                <a:gdLst>
                  <a:gd name="T0" fmla="*/ 0 w 2"/>
                  <a:gd name="T1" fmla="*/ 0 h 21"/>
                  <a:gd name="T2" fmla="*/ 0 w 2"/>
                  <a:gd name="T3" fmla="*/ 21 h 21"/>
                  <a:gd name="T4" fmla="*/ 2 w 2"/>
                  <a:gd name="T5" fmla="*/ 19 h 21"/>
                  <a:gd name="T6" fmla="*/ 2 w 2"/>
                  <a:gd name="T7" fmla="*/ 2 h 21"/>
                  <a:gd name="T8" fmla="*/ 0 w 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1">
                    <a:moveTo>
                      <a:pt x="0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1" y="20"/>
                      <a:pt x="2" y="19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8" name="Freeform 185">
                <a:extLst>
                  <a:ext uri="{FF2B5EF4-FFF2-40B4-BE49-F238E27FC236}">
                    <a16:creationId xmlns:a16="http://schemas.microsoft.com/office/drawing/2014/main" id="{63D25342-901D-EA86-1A8D-D05DC3D3BD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5" y="2104"/>
                <a:ext cx="243" cy="27"/>
              </a:xfrm>
              <a:custGeom>
                <a:avLst/>
                <a:gdLst>
                  <a:gd name="T0" fmla="*/ 202 w 202"/>
                  <a:gd name="T1" fmla="*/ 5 h 22"/>
                  <a:gd name="T2" fmla="*/ 202 w 202"/>
                  <a:gd name="T3" fmla="*/ 17 h 22"/>
                  <a:gd name="T4" fmla="*/ 201 w 202"/>
                  <a:gd name="T5" fmla="*/ 20 h 22"/>
                  <a:gd name="T6" fmla="*/ 199 w 202"/>
                  <a:gd name="T7" fmla="*/ 22 h 22"/>
                  <a:gd name="T8" fmla="*/ 198 w 202"/>
                  <a:gd name="T9" fmla="*/ 22 h 22"/>
                  <a:gd name="T10" fmla="*/ 197 w 202"/>
                  <a:gd name="T11" fmla="*/ 22 h 22"/>
                  <a:gd name="T12" fmla="*/ 5 w 202"/>
                  <a:gd name="T13" fmla="*/ 22 h 22"/>
                  <a:gd name="T14" fmla="*/ 0 w 202"/>
                  <a:gd name="T15" fmla="*/ 17 h 22"/>
                  <a:gd name="T16" fmla="*/ 0 w 202"/>
                  <a:gd name="T17" fmla="*/ 17 h 22"/>
                  <a:gd name="T18" fmla="*/ 0 w 202"/>
                  <a:gd name="T19" fmla="*/ 5 h 22"/>
                  <a:gd name="T20" fmla="*/ 0 w 202"/>
                  <a:gd name="T21" fmla="*/ 5 h 22"/>
                  <a:gd name="T22" fmla="*/ 5 w 202"/>
                  <a:gd name="T23" fmla="*/ 0 h 22"/>
                  <a:gd name="T24" fmla="*/ 197 w 202"/>
                  <a:gd name="T25" fmla="*/ 0 h 22"/>
                  <a:gd name="T26" fmla="*/ 198 w 202"/>
                  <a:gd name="T27" fmla="*/ 1 h 22"/>
                  <a:gd name="T28" fmla="*/ 199 w 202"/>
                  <a:gd name="T29" fmla="*/ 1 h 22"/>
                  <a:gd name="T30" fmla="*/ 201 w 202"/>
                  <a:gd name="T31" fmla="*/ 3 h 22"/>
                  <a:gd name="T32" fmla="*/ 202 w 202"/>
                  <a:gd name="T33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2" h="22">
                    <a:moveTo>
                      <a:pt x="202" y="5"/>
                    </a:moveTo>
                    <a:cubicBezTo>
                      <a:pt x="202" y="17"/>
                      <a:pt x="202" y="17"/>
                      <a:pt x="202" y="17"/>
                    </a:cubicBezTo>
                    <a:cubicBezTo>
                      <a:pt x="202" y="18"/>
                      <a:pt x="201" y="19"/>
                      <a:pt x="201" y="20"/>
                    </a:cubicBezTo>
                    <a:cubicBezTo>
                      <a:pt x="200" y="21"/>
                      <a:pt x="199" y="21"/>
                      <a:pt x="199" y="22"/>
                    </a:cubicBezTo>
                    <a:cubicBezTo>
                      <a:pt x="198" y="22"/>
                      <a:pt x="198" y="22"/>
                      <a:pt x="198" y="22"/>
                    </a:cubicBezTo>
                    <a:cubicBezTo>
                      <a:pt x="197" y="22"/>
                      <a:pt x="197" y="22"/>
                      <a:pt x="197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2" y="22"/>
                      <a:pt x="0" y="20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198" y="1"/>
                      <a:pt x="198" y="1"/>
                      <a:pt x="198" y="1"/>
                    </a:cubicBezTo>
                    <a:cubicBezTo>
                      <a:pt x="199" y="1"/>
                      <a:pt x="199" y="1"/>
                      <a:pt x="199" y="1"/>
                    </a:cubicBezTo>
                    <a:cubicBezTo>
                      <a:pt x="199" y="1"/>
                      <a:pt x="200" y="2"/>
                      <a:pt x="201" y="3"/>
                    </a:cubicBezTo>
                    <a:cubicBezTo>
                      <a:pt x="201" y="3"/>
                      <a:pt x="202" y="4"/>
                      <a:pt x="202" y="5"/>
                    </a:cubicBezTo>
                  </a:path>
                </a:pathLst>
              </a:custGeom>
              <a:solidFill>
                <a:srgbClr val="FDB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9" name="Freeform 186">
                <a:extLst>
                  <a:ext uri="{FF2B5EF4-FFF2-40B4-BE49-F238E27FC236}">
                    <a16:creationId xmlns:a16="http://schemas.microsoft.com/office/drawing/2014/main" id="{8F48FE9E-9B76-45A3-736B-DA744F9817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5" y="2104"/>
                <a:ext cx="129" cy="27"/>
              </a:xfrm>
              <a:custGeom>
                <a:avLst/>
                <a:gdLst>
                  <a:gd name="T0" fmla="*/ 94 w 107"/>
                  <a:gd name="T1" fmla="*/ 0 h 22"/>
                  <a:gd name="T2" fmla="*/ 4 w 107"/>
                  <a:gd name="T3" fmla="*/ 0 h 22"/>
                  <a:gd name="T4" fmla="*/ 0 w 107"/>
                  <a:gd name="T5" fmla="*/ 5 h 22"/>
                  <a:gd name="T6" fmla="*/ 0 w 107"/>
                  <a:gd name="T7" fmla="*/ 5 h 22"/>
                  <a:gd name="T8" fmla="*/ 0 w 107"/>
                  <a:gd name="T9" fmla="*/ 17 h 22"/>
                  <a:gd name="T10" fmla="*/ 0 w 107"/>
                  <a:gd name="T11" fmla="*/ 17 h 22"/>
                  <a:gd name="T12" fmla="*/ 4 w 107"/>
                  <a:gd name="T13" fmla="*/ 22 h 22"/>
                  <a:gd name="T14" fmla="*/ 71 w 107"/>
                  <a:gd name="T15" fmla="*/ 22 h 22"/>
                  <a:gd name="T16" fmla="*/ 71 w 107"/>
                  <a:gd name="T17" fmla="*/ 22 h 22"/>
                  <a:gd name="T18" fmla="*/ 73 w 107"/>
                  <a:gd name="T19" fmla="*/ 22 h 22"/>
                  <a:gd name="T20" fmla="*/ 73 w 107"/>
                  <a:gd name="T21" fmla="*/ 22 h 22"/>
                  <a:gd name="T22" fmla="*/ 89 w 107"/>
                  <a:gd name="T23" fmla="*/ 22 h 22"/>
                  <a:gd name="T24" fmla="*/ 89 w 107"/>
                  <a:gd name="T25" fmla="*/ 22 h 22"/>
                  <a:gd name="T26" fmla="*/ 91 w 107"/>
                  <a:gd name="T27" fmla="*/ 22 h 22"/>
                  <a:gd name="T28" fmla="*/ 91 w 107"/>
                  <a:gd name="T29" fmla="*/ 22 h 22"/>
                  <a:gd name="T30" fmla="*/ 107 w 107"/>
                  <a:gd name="T31" fmla="*/ 22 h 22"/>
                  <a:gd name="T32" fmla="*/ 94 w 107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7" h="22">
                    <a:moveTo>
                      <a:pt x="9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0"/>
                      <a:pt x="2" y="22"/>
                      <a:pt x="4" y="22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107" y="22"/>
                      <a:pt x="107" y="22"/>
                      <a:pt x="107" y="22"/>
                    </a:cubicBezTo>
                    <a:cubicBezTo>
                      <a:pt x="99" y="15"/>
                      <a:pt x="96" y="7"/>
                      <a:pt x="94" y="0"/>
                    </a:cubicBezTo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0" name="Rectangle 187">
                <a:extLst>
                  <a:ext uri="{FF2B5EF4-FFF2-40B4-BE49-F238E27FC236}">
                    <a16:creationId xmlns:a16="http://schemas.microsoft.com/office/drawing/2014/main" id="{D17DAA8E-C15C-1A27-A039-4504D73E7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7" y="2104"/>
                <a:ext cx="2" cy="27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1" name="Rectangle 188">
                <a:extLst>
                  <a:ext uri="{FF2B5EF4-FFF2-40B4-BE49-F238E27FC236}">
                    <a16:creationId xmlns:a16="http://schemas.microsoft.com/office/drawing/2014/main" id="{2960B445-61A1-6F95-B920-E7174EB7F7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9" y="2104"/>
                <a:ext cx="2" cy="27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2" name="Rectangle 189">
                <a:extLst>
                  <a:ext uri="{FF2B5EF4-FFF2-40B4-BE49-F238E27FC236}">
                    <a16:creationId xmlns:a16="http://schemas.microsoft.com/office/drawing/2014/main" id="{3A2FEE7F-D2B1-99E3-D711-3F40F71653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98" y="2104"/>
                <a:ext cx="2" cy="27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3" name="Rectangle 190">
                <a:extLst>
                  <a:ext uri="{FF2B5EF4-FFF2-40B4-BE49-F238E27FC236}">
                    <a16:creationId xmlns:a16="http://schemas.microsoft.com/office/drawing/2014/main" id="{DDA3CFAA-8BF6-00E1-BD1A-E572BD2F1C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" y="2104"/>
                <a:ext cx="2" cy="27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4" name="Rectangle 191">
                <a:extLst>
                  <a:ext uri="{FF2B5EF4-FFF2-40B4-BE49-F238E27FC236}">
                    <a16:creationId xmlns:a16="http://schemas.microsoft.com/office/drawing/2014/main" id="{08DACB81-48BC-FAC5-1F13-FC0B4B2B1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4" y="2104"/>
                <a:ext cx="2" cy="27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5" name="Rectangle 192">
                <a:extLst>
                  <a:ext uri="{FF2B5EF4-FFF2-40B4-BE49-F238E27FC236}">
                    <a16:creationId xmlns:a16="http://schemas.microsoft.com/office/drawing/2014/main" id="{9E65CA78-B871-657F-6AAA-13D1AE946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7" y="2104"/>
                <a:ext cx="3" cy="27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6" name="Rectangle 193">
                <a:extLst>
                  <a:ext uri="{FF2B5EF4-FFF2-40B4-BE49-F238E27FC236}">
                    <a16:creationId xmlns:a16="http://schemas.microsoft.com/office/drawing/2014/main" id="{5018693F-6BF8-0842-6748-345CE402FF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5" y="2104"/>
                <a:ext cx="3" cy="27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7" name="Rectangle 194">
                <a:extLst>
                  <a:ext uri="{FF2B5EF4-FFF2-40B4-BE49-F238E27FC236}">
                    <a16:creationId xmlns:a16="http://schemas.microsoft.com/office/drawing/2014/main" id="{B15BAAA7-F54D-BAE2-508F-E03E7D5045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1" y="2104"/>
                <a:ext cx="3" cy="27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8" name="Rectangle 195">
                <a:extLst>
                  <a:ext uri="{FF2B5EF4-FFF2-40B4-BE49-F238E27FC236}">
                    <a16:creationId xmlns:a16="http://schemas.microsoft.com/office/drawing/2014/main" id="{9B92A85B-742A-3310-09FF-3155C0748D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6" y="2104"/>
                <a:ext cx="3" cy="27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9" name="Freeform 196">
                <a:extLst>
                  <a:ext uri="{FF2B5EF4-FFF2-40B4-BE49-F238E27FC236}">
                    <a16:creationId xmlns:a16="http://schemas.microsoft.com/office/drawing/2014/main" id="{60159A34-E8B7-B9E6-EDA9-0D22A4D76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1" y="2104"/>
                <a:ext cx="2" cy="27"/>
              </a:xfrm>
              <a:custGeom>
                <a:avLst/>
                <a:gdLst>
                  <a:gd name="T0" fmla="*/ 0 w 2"/>
                  <a:gd name="T1" fmla="*/ 0 h 27"/>
                  <a:gd name="T2" fmla="*/ 0 w 2"/>
                  <a:gd name="T3" fmla="*/ 27 h 27"/>
                  <a:gd name="T4" fmla="*/ 1 w 2"/>
                  <a:gd name="T5" fmla="*/ 27 h 27"/>
                  <a:gd name="T6" fmla="*/ 2 w 2"/>
                  <a:gd name="T7" fmla="*/ 27 h 27"/>
                  <a:gd name="T8" fmla="*/ 2 w 2"/>
                  <a:gd name="T9" fmla="*/ 1 h 27"/>
                  <a:gd name="T10" fmla="*/ 1 w 2"/>
                  <a:gd name="T11" fmla="*/ 0 h 27"/>
                  <a:gd name="T12" fmla="*/ 0 w 2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7">
                    <a:moveTo>
                      <a:pt x="0" y="0"/>
                    </a:moveTo>
                    <a:lnTo>
                      <a:pt x="0" y="27"/>
                    </a:lnTo>
                    <a:lnTo>
                      <a:pt x="1" y="27"/>
                    </a:lnTo>
                    <a:lnTo>
                      <a:pt x="2" y="27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0" name="Freeform 197">
                <a:extLst>
                  <a:ext uri="{FF2B5EF4-FFF2-40B4-BE49-F238E27FC236}">
                    <a16:creationId xmlns:a16="http://schemas.microsoft.com/office/drawing/2014/main" id="{491DE4F1-96AC-6886-CF80-7D1AB53E6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5" y="2105"/>
                <a:ext cx="2" cy="26"/>
              </a:xfrm>
              <a:custGeom>
                <a:avLst/>
                <a:gdLst>
                  <a:gd name="T0" fmla="*/ 0 w 2"/>
                  <a:gd name="T1" fmla="*/ 0 h 21"/>
                  <a:gd name="T2" fmla="*/ 0 w 2"/>
                  <a:gd name="T3" fmla="*/ 21 h 21"/>
                  <a:gd name="T4" fmla="*/ 2 w 2"/>
                  <a:gd name="T5" fmla="*/ 19 h 21"/>
                  <a:gd name="T6" fmla="*/ 2 w 2"/>
                  <a:gd name="T7" fmla="*/ 2 h 21"/>
                  <a:gd name="T8" fmla="*/ 0 w 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1">
                    <a:moveTo>
                      <a:pt x="0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0"/>
                      <a:pt x="1" y="20"/>
                      <a:pt x="2" y="19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1" name="Freeform 198">
                <a:extLst>
                  <a:ext uri="{FF2B5EF4-FFF2-40B4-BE49-F238E27FC236}">
                    <a16:creationId xmlns:a16="http://schemas.microsoft.com/office/drawing/2014/main" id="{47341243-11D1-34EC-54DE-67C35C2C3F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0" y="2079"/>
                <a:ext cx="244" cy="25"/>
              </a:xfrm>
              <a:custGeom>
                <a:avLst/>
                <a:gdLst>
                  <a:gd name="T0" fmla="*/ 202 w 202"/>
                  <a:gd name="T1" fmla="*/ 5 h 21"/>
                  <a:gd name="T2" fmla="*/ 202 w 202"/>
                  <a:gd name="T3" fmla="*/ 17 h 21"/>
                  <a:gd name="T4" fmla="*/ 201 w 202"/>
                  <a:gd name="T5" fmla="*/ 19 h 21"/>
                  <a:gd name="T6" fmla="*/ 199 w 202"/>
                  <a:gd name="T7" fmla="*/ 21 h 21"/>
                  <a:gd name="T8" fmla="*/ 198 w 202"/>
                  <a:gd name="T9" fmla="*/ 21 h 21"/>
                  <a:gd name="T10" fmla="*/ 197 w 202"/>
                  <a:gd name="T11" fmla="*/ 21 h 21"/>
                  <a:gd name="T12" fmla="*/ 5 w 202"/>
                  <a:gd name="T13" fmla="*/ 21 h 21"/>
                  <a:gd name="T14" fmla="*/ 0 w 202"/>
                  <a:gd name="T15" fmla="*/ 17 h 21"/>
                  <a:gd name="T16" fmla="*/ 0 w 202"/>
                  <a:gd name="T17" fmla="*/ 17 h 21"/>
                  <a:gd name="T18" fmla="*/ 0 w 202"/>
                  <a:gd name="T19" fmla="*/ 5 h 21"/>
                  <a:gd name="T20" fmla="*/ 0 w 202"/>
                  <a:gd name="T21" fmla="*/ 4 h 21"/>
                  <a:gd name="T22" fmla="*/ 5 w 202"/>
                  <a:gd name="T23" fmla="*/ 0 h 21"/>
                  <a:gd name="T24" fmla="*/ 197 w 202"/>
                  <a:gd name="T25" fmla="*/ 0 h 21"/>
                  <a:gd name="T26" fmla="*/ 198 w 202"/>
                  <a:gd name="T27" fmla="*/ 0 h 21"/>
                  <a:gd name="T28" fmla="*/ 199 w 202"/>
                  <a:gd name="T29" fmla="*/ 0 h 21"/>
                  <a:gd name="T30" fmla="*/ 201 w 202"/>
                  <a:gd name="T31" fmla="*/ 2 h 21"/>
                  <a:gd name="T32" fmla="*/ 202 w 202"/>
                  <a:gd name="T33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2" h="21">
                    <a:moveTo>
                      <a:pt x="202" y="5"/>
                    </a:moveTo>
                    <a:cubicBezTo>
                      <a:pt x="202" y="17"/>
                      <a:pt x="202" y="17"/>
                      <a:pt x="202" y="17"/>
                    </a:cubicBezTo>
                    <a:cubicBezTo>
                      <a:pt x="202" y="18"/>
                      <a:pt x="202" y="19"/>
                      <a:pt x="201" y="19"/>
                    </a:cubicBezTo>
                    <a:cubicBezTo>
                      <a:pt x="200" y="20"/>
                      <a:pt x="200" y="21"/>
                      <a:pt x="199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197" y="21"/>
                      <a:pt x="197" y="21"/>
                      <a:pt x="197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2" y="21"/>
                      <a:pt x="0" y="19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199" y="0"/>
                      <a:pt x="199" y="0"/>
                      <a:pt x="199" y="0"/>
                    </a:cubicBezTo>
                    <a:cubicBezTo>
                      <a:pt x="200" y="1"/>
                      <a:pt x="200" y="1"/>
                      <a:pt x="201" y="2"/>
                    </a:cubicBezTo>
                    <a:cubicBezTo>
                      <a:pt x="202" y="3"/>
                      <a:pt x="202" y="4"/>
                      <a:pt x="202" y="5"/>
                    </a:cubicBezTo>
                  </a:path>
                </a:pathLst>
              </a:custGeom>
              <a:solidFill>
                <a:srgbClr val="FDB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2" name="Freeform 199">
                <a:extLst>
                  <a:ext uri="{FF2B5EF4-FFF2-40B4-BE49-F238E27FC236}">
                    <a16:creationId xmlns:a16="http://schemas.microsoft.com/office/drawing/2014/main" id="{E67B1542-B64B-EEEE-8094-24408715C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0" y="2079"/>
                <a:ext cx="129" cy="25"/>
              </a:xfrm>
              <a:custGeom>
                <a:avLst/>
                <a:gdLst>
                  <a:gd name="T0" fmla="*/ 95 w 107"/>
                  <a:gd name="T1" fmla="*/ 0 h 21"/>
                  <a:gd name="T2" fmla="*/ 4 w 107"/>
                  <a:gd name="T3" fmla="*/ 0 h 21"/>
                  <a:gd name="T4" fmla="*/ 0 w 107"/>
                  <a:gd name="T5" fmla="*/ 4 h 21"/>
                  <a:gd name="T6" fmla="*/ 0 w 107"/>
                  <a:gd name="T7" fmla="*/ 5 h 21"/>
                  <a:gd name="T8" fmla="*/ 0 w 107"/>
                  <a:gd name="T9" fmla="*/ 17 h 21"/>
                  <a:gd name="T10" fmla="*/ 0 w 107"/>
                  <a:gd name="T11" fmla="*/ 17 h 21"/>
                  <a:gd name="T12" fmla="*/ 4 w 107"/>
                  <a:gd name="T13" fmla="*/ 21 h 21"/>
                  <a:gd name="T14" fmla="*/ 71 w 107"/>
                  <a:gd name="T15" fmla="*/ 21 h 21"/>
                  <a:gd name="T16" fmla="*/ 71 w 107"/>
                  <a:gd name="T17" fmla="*/ 21 h 21"/>
                  <a:gd name="T18" fmla="*/ 73 w 107"/>
                  <a:gd name="T19" fmla="*/ 21 h 21"/>
                  <a:gd name="T20" fmla="*/ 73 w 107"/>
                  <a:gd name="T21" fmla="*/ 21 h 21"/>
                  <a:gd name="T22" fmla="*/ 89 w 107"/>
                  <a:gd name="T23" fmla="*/ 21 h 21"/>
                  <a:gd name="T24" fmla="*/ 89 w 107"/>
                  <a:gd name="T25" fmla="*/ 21 h 21"/>
                  <a:gd name="T26" fmla="*/ 92 w 107"/>
                  <a:gd name="T27" fmla="*/ 21 h 21"/>
                  <a:gd name="T28" fmla="*/ 92 w 107"/>
                  <a:gd name="T29" fmla="*/ 21 h 21"/>
                  <a:gd name="T30" fmla="*/ 107 w 107"/>
                  <a:gd name="T31" fmla="*/ 21 h 21"/>
                  <a:gd name="T32" fmla="*/ 95 w 107"/>
                  <a:gd name="T3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7" h="21">
                    <a:moveTo>
                      <a:pt x="9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2" y="21"/>
                      <a:pt x="4" y="21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107" y="21"/>
                      <a:pt x="107" y="21"/>
                      <a:pt x="107" y="21"/>
                    </a:cubicBezTo>
                    <a:cubicBezTo>
                      <a:pt x="100" y="15"/>
                      <a:pt x="96" y="6"/>
                      <a:pt x="95" y="0"/>
                    </a:cubicBezTo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3" name="Rectangle 200">
                <a:extLst>
                  <a:ext uri="{FF2B5EF4-FFF2-40B4-BE49-F238E27FC236}">
                    <a16:creationId xmlns:a16="http://schemas.microsoft.com/office/drawing/2014/main" id="{2FD14A1F-23C0-29AC-8795-48800DBA92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2" y="2079"/>
                <a:ext cx="3" cy="25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4" name="Rectangle 201">
                <a:extLst>
                  <a:ext uri="{FF2B5EF4-FFF2-40B4-BE49-F238E27FC236}">
                    <a16:creationId xmlns:a16="http://schemas.microsoft.com/office/drawing/2014/main" id="{F64E2049-009F-6F94-89EA-D50D4641FF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94" y="2079"/>
                <a:ext cx="2" cy="25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5" name="Rectangle 202">
                <a:extLst>
                  <a:ext uri="{FF2B5EF4-FFF2-40B4-BE49-F238E27FC236}">
                    <a16:creationId xmlns:a16="http://schemas.microsoft.com/office/drawing/2014/main" id="{999E2151-93B2-F031-542A-86C09E8260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3" y="2079"/>
                <a:ext cx="3" cy="25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6" name="Rectangle 203">
                <a:extLst>
                  <a:ext uri="{FF2B5EF4-FFF2-40B4-BE49-F238E27FC236}">
                    <a16:creationId xmlns:a16="http://schemas.microsoft.com/office/drawing/2014/main" id="{31D81083-F7D5-289C-2C62-815CE6A01E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6" y="2079"/>
                <a:ext cx="4" cy="25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7" name="Rectangle 204">
                <a:extLst>
                  <a:ext uri="{FF2B5EF4-FFF2-40B4-BE49-F238E27FC236}">
                    <a16:creationId xmlns:a16="http://schemas.microsoft.com/office/drawing/2014/main" id="{5A1E8A71-6D55-1CE0-3BE4-BE8CA2ACDD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49" y="2079"/>
                <a:ext cx="3" cy="25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406">
              <a:extLst>
                <a:ext uri="{FF2B5EF4-FFF2-40B4-BE49-F238E27FC236}">
                  <a16:creationId xmlns:a16="http://schemas.microsoft.com/office/drawing/2014/main" id="{B6E32D67-B30A-EA29-4FDA-884D8A146E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1070"/>
              <a:ext cx="1167" cy="1344"/>
              <a:chOff x="5674" y="1070"/>
              <a:chExt cx="1167" cy="1344"/>
            </a:xfrm>
          </p:grpSpPr>
          <p:sp>
            <p:nvSpPr>
              <p:cNvPr id="180" name="Rectangle 206">
                <a:extLst>
                  <a:ext uri="{FF2B5EF4-FFF2-40B4-BE49-F238E27FC236}">
                    <a16:creationId xmlns:a16="http://schemas.microsoft.com/office/drawing/2014/main" id="{79BAC16B-3877-9286-BCEB-B6DA0C3D5D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3" y="2079"/>
                <a:ext cx="2" cy="25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" name="Rectangle 207">
                <a:extLst>
                  <a:ext uri="{FF2B5EF4-FFF2-40B4-BE49-F238E27FC236}">
                    <a16:creationId xmlns:a16="http://schemas.microsoft.com/office/drawing/2014/main" id="{5392B45B-CD07-7C6A-2887-84D38FEC98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1" y="2079"/>
                <a:ext cx="2" cy="25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Rectangle 208">
                <a:extLst>
                  <a:ext uri="{FF2B5EF4-FFF2-40B4-BE49-F238E27FC236}">
                    <a16:creationId xmlns:a16="http://schemas.microsoft.com/office/drawing/2014/main" id="{9C0C61C1-98B4-B769-59EA-6FC402678F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7" y="2079"/>
                <a:ext cx="2" cy="25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Rectangle 209">
                <a:extLst>
                  <a:ext uri="{FF2B5EF4-FFF2-40B4-BE49-F238E27FC236}">
                    <a16:creationId xmlns:a16="http://schemas.microsoft.com/office/drawing/2014/main" id="{F3F13B43-8342-8831-E238-13EC56601B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2" y="2079"/>
                <a:ext cx="3" cy="25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Freeform 210">
                <a:extLst>
                  <a:ext uri="{FF2B5EF4-FFF2-40B4-BE49-F238E27FC236}">
                    <a16:creationId xmlns:a16="http://schemas.microsoft.com/office/drawing/2014/main" id="{1D83832A-F43D-DEC3-27D1-8B8FB13C0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7" y="2079"/>
                <a:ext cx="2" cy="25"/>
              </a:xfrm>
              <a:custGeom>
                <a:avLst/>
                <a:gdLst>
                  <a:gd name="T0" fmla="*/ 0 w 2"/>
                  <a:gd name="T1" fmla="*/ 0 h 25"/>
                  <a:gd name="T2" fmla="*/ 0 w 2"/>
                  <a:gd name="T3" fmla="*/ 25 h 25"/>
                  <a:gd name="T4" fmla="*/ 1 w 2"/>
                  <a:gd name="T5" fmla="*/ 25 h 25"/>
                  <a:gd name="T6" fmla="*/ 2 w 2"/>
                  <a:gd name="T7" fmla="*/ 25 h 25"/>
                  <a:gd name="T8" fmla="*/ 2 w 2"/>
                  <a:gd name="T9" fmla="*/ 0 h 25"/>
                  <a:gd name="T10" fmla="*/ 1 w 2"/>
                  <a:gd name="T11" fmla="*/ 0 h 25"/>
                  <a:gd name="T12" fmla="*/ 0 w 2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5">
                    <a:moveTo>
                      <a:pt x="0" y="0"/>
                    </a:moveTo>
                    <a:lnTo>
                      <a:pt x="0" y="25"/>
                    </a:lnTo>
                    <a:lnTo>
                      <a:pt x="1" y="25"/>
                    </a:lnTo>
                    <a:lnTo>
                      <a:pt x="2" y="25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" name="Freeform 211">
                <a:extLst>
                  <a:ext uri="{FF2B5EF4-FFF2-40B4-BE49-F238E27FC236}">
                    <a16:creationId xmlns:a16="http://schemas.microsoft.com/office/drawing/2014/main" id="{EEDD9DBA-7B70-1043-8DC4-2D5F2BD8C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0" y="2079"/>
                <a:ext cx="3" cy="25"/>
              </a:xfrm>
              <a:custGeom>
                <a:avLst/>
                <a:gdLst>
                  <a:gd name="T0" fmla="*/ 0 w 2"/>
                  <a:gd name="T1" fmla="*/ 0 h 21"/>
                  <a:gd name="T2" fmla="*/ 0 w 2"/>
                  <a:gd name="T3" fmla="*/ 21 h 21"/>
                  <a:gd name="T4" fmla="*/ 2 w 2"/>
                  <a:gd name="T5" fmla="*/ 19 h 21"/>
                  <a:gd name="T6" fmla="*/ 2 w 2"/>
                  <a:gd name="T7" fmla="*/ 2 h 21"/>
                  <a:gd name="T8" fmla="*/ 0 w 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1">
                    <a:moveTo>
                      <a:pt x="0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1" y="21"/>
                      <a:pt x="1" y="20"/>
                      <a:pt x="2" y="19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" name="Freeform 212">
                <a:extLst>
                  <a:ext uri="{FF2B5EF4-FFF2-40B4-BE49-F238E27FC236}">
                    <a16:creationId xmlns:a16="http://schemas.microsoft.com/office/drawing/2014/main" id="{C7A70524-DE75-6160-ED94-A06199229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" y="2053"/>
                <a:ext cx="242" cy="26"/>
              </a:xfrm>
              <a:custGeom>
                <a:avLst/>
                <a:gdLst>
                  <a:gd name="T0" fmla="*/ 201 w 201"/>
                  <a:gd name="T1" fmla="*/ 4 h 21"/>
                  <a:gd name="T2" fmla="*/ 201 w 201"/>
                  <a:gd name="T3" fmla="*/ 16 h 21"/>
                  <a:gd name="T4" fmla="*/ 200 w 201"/>
                  <a:gd name="T5" fmla="*/ 19 h 21"/>
                  <a:gd name="T6" fmla="*/ 198 w 201"/>
                  <a:gd name="T7" fmla="*/ 21 h 21"/>
                  <a:gd name="T8" fmla="*/ 197 w 201"/>
                  <a:gd name="T9" fmla="*/ 21 h 21"/>
                  <a:gd name="T10" fmla="*/ 197 w 201"/>
                  <a:gd name="T11" fmla="*/ 21 h 21"/>
                  <a:gd name="T12" fmla="*/ 4 w 201"/>
                  <a:gd name="T13" fmla="*/ 21 h 21"/>
                  <a:gd name="T14" fmla="*/ 0 w 201"/>
                  <a:gd name="T15" fmla="*/ 16 h 21"/>
                  <a:gd name="T16" fmla="*/ 0 w 201"/>
                  <a:gd name="T17" fmla="*/ 16 h 21"/>
                  <a:gd name="T18" fmla="*/ 0 w 201"/>
                  <a:gd name="T19" fmla="*/ 4 h 21"/>
                  <a:gd name="T20" fmla="*/ 0 w 201"/>
                  <a:gd name="T21" fmla="*/ 4 h 21"/>
                  <a:gd name="T22" fmla="*/ 4 w 201"/>
                  <a:gd name="T23" fmla="*/ 0 h 21"/>
                  <a:gd name="T24" fmla="*/ 197 w 201"/>
                  <a:gd name="T25" fmla="*/ 0 h 21"/>
                  <a:gd name="T26" fmla="*/ 197 w 201"/>
                  <a:gd name="T27" fmla="*/ 0 h 21"/>
                  <a:gd name="T28" fmla="*/ 198 w 201"/>
                  <a:gd name="T29" fmla="*/ 0 h 21"/>
                  <a:gd name="T30" fmla="*/ 200 w 201"/>
                  <a:gd name="T31" fmla="*/ 2 h 21"/>
                  <a:gd name="T32" fmla="*/ 201 w 201"/>
                  <a:gd name="T33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1" h="21">
                    <a:moveTo>
                      <a:pt x="201" y="4"/>
                    </a:moveTo>
                    <a:cubicBezTo>
                      <a:pt x="201" y="16"/>
                      <a:pt x="201" y="16"/>
                      <a:pt x="201" y="16"/>
                    </a:cubicBezTo>
                    <a:cubicBezTo>
                      <a:pt x="201" y="17"/>
                      <a:pt x="201" y="18"/>
                      <a:pt x="200" y="19"/>
                    </a:cubicBezTo>
                    <a:cubicBezTo>
                      <a:pt x="200" y="20"/>
                      <a:pt x="199" y="20"/>
                      <a:pt x="198" y="21"/>
                    </a:cubicBezTo>
                    <a:cubicBezTo>
                      <a:pt x="197" y="21"/>
                      <a:pt x="197" y="21"/>
                      <a:pt x="197" y="21"/>
                    </a:cubicBezTo>
                    <a:cubicBezTo>
                      <a:pt x="197" y="21"/>
                      <a:pt x="197" y="21"/>
                      <a:pt x="197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2" y="21"/>
                      <a:pt x="0" y="19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199" y="0"/>
                      <a:pt x="200" y="1"/>
                      <a:pt x="200" y="2"/>
                    </a:cubicBezTo>
                    <a:cubicBezTo>
                      <a:pt x="201" y="2"/>
                      <a:pt x="201" y="3"/>
                      <a:pt x="201" y="4"/>
                    </a:cubicBezTo>
                    <a:close/>
                  </a:path>
                </a:pathLst>
              </a:custGeom>
              <a:solidFill>
                <a:srgbClr val="FDB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" name="Freeform 213">
                <a:extLst>
                  <a:ext uri="{FF2B5EF4-FFF2-40B4-BE49-F238E27FC236}">
                    <a16:creationId xmlns:a16="http://schemas.microsoft.com/office/drawing/2014/main" id="{5E8BD157-ECB8-DC9C-7C3F-7050AF672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" y="2053"/>
                <a:ext cx="129" cy="26"/>
              </a:xfrm>
              <a:custGeom>
                <a:avLst/>
                <a:gdLst>
                  <a:gd name="T0" fmla="*/ 94 w 107"/>
                  <a:gd name="T1" fmla="*/ 0 h 21"/>
                  <a:gd name="T2" fmla="*/ 4 w 107"/>
                  <a:gd name="T3" fmla="*/ 0 h 21"/>
                  <a:gd name="T4" fmla="*/ 0 w 107"/>
                  <a:gd name="T5" fmla="*/ 4 h 21"/>
                  <a:gd name="T6" fmla="*/ 0 w 107"/>
                  <a:gd name="T7" fmla="*/ 4 h 21"/>
                  <a:gd name="T8" fmla="*/ 0 w 107"/>
                  <a:gd name="T9" fmla="*/ 16 h 21"/>
                  <a:gd name="T10" fmla="*/ 0 w 107"/>
                  <a:gd name="T11" fmla="*/ 16 h 21"/>
                  <a:gd name="T12" fmla="*/ 4 w 107"/>
                  <a:gd name="T13" fmla="*/ 21 h 21"/>
                  <a:gd name="T14" fmla="*/ 70 w 107"/>
                  <a:gd name="T15" fmla="*/ 21 h 21"/>
                  <a:gd name="T16" fmla="*/ 70 w 107"/>
                  <a:gd name="T17" fmla="*/ 21 h 21"/>
                  <a:gd name="T18" fmla="*/ 72 w 107"/>
                  <a:gd name="T19" fmla="*/ 21 h 21"/>
                  <a:gd name="T20" fmla="*/ 72 w 107"/>
                  <a:gd name="T21" fmla="*/ 21 h 21"/>
                  <a:gd name="T22" fmla="*/ 89 w 107"/>
                  <a:gd name="T23" fmla="*/ 21 h 21"/>
                  <a:gd name="T24" fmla="*/ 89 w 107"/>
                  <a:gd name="T25" fmla="*/ 21 h 21"/>
                  <a:gd name="T26" fmla="*/ 91 w 107"/>
                  <a:gd name="T27" fmla="*/ 21 h 21"/>
                  <a:gd name="T28" fmla="*/ 91 w 107"/>
                  <a:gd name="T29" fmla="*/ 21 h 21"/>
                  <a:gd name="T30" fmla="*/ 107 w 107"/>
                  <a:gd name="T31" fmla="*/ 21 h 21"/>
                  <a:gd name="T32" fmla="*/ 94 w 107"/>
                  <a:gd name="T3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7" h="21">
                    <a:moveTo>
                      <a:pt x="9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2" y="21"/>
                      <a:pt x="4" y="21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107" y="21"/>
                      <a:pt x="107" y="21"/>
                      <a:pt x="107" y="21"/>
                    </a:cubicBezTo>
                    <a:cubicBezTo>
                      <a:pt x="99" y="15"/>
                      <a:pt x="96" y="6"/>
                      <a:pt x="94" y="0"/>
                    </a:cubicBez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" name="Rectangle 214">
                <a:extLst>
                  <a:ext uri="{FF2B5EF4-FFF2-40B4-BE49-F238E27FC236}">
                    <a16:creationId xmlns:a16="http://schemas.microsoft.com/office/drawing/2014/main" id="{61F21F3E-30BF-B0F4-85F5-CC0BBBF1E7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1" y="2053"/>
                <a:ext cx="2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" name="Rectangle 215">
                <a:extLst>
                  <a:ext uri="{FF2B5EF4-FFF2-40B4-BE49-F238E27FC236}">
                    <a16:creationId xmlns:a16="http://schemas.microsoft.com/office/drawing/2014/main" id="{089258DD-828B-56FD-4E1F-3BB1A8FA0B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1" y="2053"/>
                <a:ext cx="3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Rectangle 216">
                <a:extLst>
                  <a:ext uri="{FF2B5EF4-FFF2-40B4-BE49-F238E27FC236}">
                    <a16:creationId xmlns:a16="http://schemas.microsoft.com/office/drawing/2014/main" id="{DE3513B3-8D87-48FF-15A5-AAECBA417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90" y="2053"/>
                <a:ext cx="4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Rectangle 217">
                <a:extLst>
                  <a:ext uri="{FF2B5EF4-FFF2-40B4-BE49-F238E27FC236}">
                    <a16:creationId xmlns:a16="http://schemas.microsoft.com/office/drawing/2014/main" id="{8E675342-97D4-1F1A-43CC-E6EEAC9F0E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75" y="2053"/>
                <a:ext cx="2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Rectangle 218">
                <a:extLst>
                  <a:ext uri="{FF2B5EF4-FFF2-40B4-BE49-F238E27FC236}">
                    <a16:creationId xmlns:a16="http://schemas.microsoft.com/office/drawing/2014/main" id="{6A4A6338-C357-BB0C-3961-B7769BACD6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7" y="2053"/>
                <a:ext cx="3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" name="Rectangle 219">
                <a:extLst>
                  <a:ext uri="{FF2B5EF4-FFF2-40B4-BE49-F238E27FC236}">
                    <a16:creationId xmlns:a16="http://schemas.microsoft.com/office/drawing/2014/main" id="{BD166CEF-ACE5-2515-CC1A-2D602AA10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0" y="2053"/>
                <a:ext cx="4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" name="Rectangle 220">
                <a:extLst>
                  <a:ext uri="{FF2B5EF4-FFF2-40B4-BE49-F238E27FC236}">
                    <a16:creationId xmlns:a16="http://schemas.microsoft.com/office/drawing/2014/main" id="{06839109-03E5-22AE-03E1-07F451AED2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9" y="2053"/>
                <a:ext cx="3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" name="Rectangle 221">
                <a:extLst>
                  <a:ext uri="{FF2B5EF4-FFF2-40B4-BE49-F238E27FC236}">
                    <a16:creationId xmlns:a16="http://schemas.microsoft.com/office/drawing/2014/main" id="{331ED246-9C93-7308-D9F3-4A79F7D39A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4" y="2053"/>
                <a:ext cx="3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" name="Rectangle 222">
                <a:extLst>
                  <a:ext uri="{FF2B5EF4-FFF2-40B4-BE49-F238E27FC236}">
                    <a16:creationId xmlns:a16="http://schemas.microsoft.com/office/drawing/2014/main" id="{C5A3B179-8122-B8DC-D2A8-775040F0B6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0" y="2053"/>
                <a:ext cx="3" cy="26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" name="Freeform 223">
                <a:extLst>
                  <a:ext uri="{FF2B5EF4-FFF2-40B4-BE49-F238E27FC236}">
                    <a16:creationId xmlns:a16="http://schemas.microsoft.com/office/drawing/2014/main" id="{D9B96283-DE18-0B5A-13B6-AB7973091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4" y="2053"/>
                <a:ext cx="2" cy="26"/>
              </a:xfrm>
              <a:custGeom>
                <a:avLst/>
                <a:gdLst>
                  <a:gd name="T0" fmla="*/ 0 w 2"/>
                  <a:gd name="T1" fmla="*/ 0 h 26"/>
                  <a:gd name="T2" fmla="*/ 0 w 2"/>
                  <a:gd name="T3" fmla="*/ 26 h 26"/>
                  <a:gd name="T4" fmla="*/ 2 w 2"/>
                  <a:gd name="T5" fmla="*/ 26 h 26"/>
                  <a:gd name="T6" fmla="*/ 2 w 2"/>
                  <a:gd name="T7" fmla="*/ 26 h 26"/>
                  <a:gd name="T8" fmla="*/ 2 w 2"/>
                  <a:gd name="T9" fmla="*/ 0 h 26"/>
                  <a:gd name="T10" fmla="*/ 2 w 2"/>
                  <a:gd name="T11" fmla="*/ 0 h 26"/>
                  <a:gd name="T12" fmla="*/ 0 w 2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6">
                    <a:moveTo>
                      <a:pt x="0" y="0"/>
                    </a:moveTo>
                    <a:lnTo>
                      <a:pt x="0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" name="Freeform 224">
                <a:extLst>
                  <a:ext uri="{FF2B5EF4-FFF2-40B4-BE49-F238E27FC236}">
                    <a16:creationId xmlns:a16="http://schemas.microsoft.com/office/drawing/2014/main" id="{0C65A801-6A73-14C1-AE57-A732C7D526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7" y="2053"/>
                <a:ext cx="3" cy="26"/>
              </a:xfrm>
              <a:custGeom>
                <a:avLst/>
                <a:gdLst>
                  <a:gd name="T0" fmla="*/ 0 w 2"/>
                  <a:gd name="T1" fmla="*/ 0 h 21"/>
                  <a:gd name="T2" fmla="*/ 0 w 2"/>
                  <a:gd name="T3" fmla="*/ 21 h 21"/>
                  <a:gd name="T4" fmla="*/ 2 w 2"/>
                  <a:gd name="T5" fmla="*/ 19 h 21"/>
                  <a:gd name="T6" fmla="*/ 2 w 2"/>
                  <a:gd name="T7" fmla="*/ 2 h 21"/>
                  <a:gd name="T8" fmla="*/ 0 w 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1">
                    <a:moveTo>
                      <a:pt x="0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1" y="20"/>
                      <a:pt x="2" y="20"/>
                      <a:pt x="2" y="19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" name="Freeform 225">
                <a:extLst>
                  <a:ext uri="{FF2B5EF4-FFF2-40B4-BE49-F238E27FC236}">
                    <a16:creationId xmlns:a16="http://schemas.microsoft.com/office/drawing/2014/main" id="{F4568A9B-A684-312F-21DD-44D73C63A0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48" y="1196"/>
                <a:ext cx="330" cy="531"/>
              </a:xfrm>
              <a:custGeom>
                <a:avLst/>
                <a:gdLst>
                  <a:gd name="T0" fmla="*/ 170 w 274"/>
                  <a:gd name="T1" fmla="*/ 52 h 440"/>
                  <a:gd name="T2" fmla="*/ 156 w 274"/>
                  <a:gd name="T3" fmla="*/ 58 h 440"/>
                  <a:gd name="T4" fmla="*/ 56 w 274"/>
                  <a:gd name="T5" fmla="*/ 167 h 440"/>
                  <a:gd name="T6" fmla="*/ 57 w 274"/>
                  <a:gd name="T7" fmla="*/ 193 h 440"/>
                  <a:gd name="T8" fmla="*/ 274 w 274"/>
                  <a:gd name="T9" fmla="*/ 394 h 440"/>
                  <a:gd name="T10" fmla="*/ 274 w 274"/>
                  <a:gd name="T11" fmla="*/ 306 h 440"/>
                  <a:gd name="T12" fmla="*/ 260 w 274"/>
                  <a:gd name="T13" fmla="*/ 308 h 440"/>
                  <a:gd name="T14" fmla="*/ 224 w 274"/>
                  <a:gd name="T15" fmla="*/ 294 h 440"/>
                  <a:gd name="T16" fmla="*/ 222 w 274"/>
                  <a:gd name="T17" fmla="*/ 219 h 440"/>
                  <a:gd name="T18" fmla="*/ 261 w 274"/>
                  <a:gd name="T19" fmla="*/ 202 h 440"/>
                  <a:gd name="T20" fmla="*/ 274 w 274"/>
                  <a:gd name="T21" fmla="*/ 204 h 440"/>
                  <a:gd name="T22" fmla="*/ 269 w 274"/>
                  <a:gd name="T23" fmla="*/ 137 h 440"/>
                  <a:gd name="T24" fmla="*/ 183 w 274"/>
                  <a:gd name="T25" fmla="*/ 57 h 440"/>
                  <a:gd name="T26" fmla="*/ 170 w 274"/>
                  <a:gd name="T27" fmla="*/ 52 h 440"/>
                  <a:gd name="T28" fmla="*/ 172 w 274"/>
                  <a:gd name="T29" fmla="*/ 0 h 440"/>
                  <a:gd name="T30" fmla="*/ 0 w 274"/>
                  <a:gd name="T31" fmla="*/ 187 h 440"/>
                  <a:gd name="T32" fmla="*/ 105 w 274"/>
                  <a:gd name="T33" fmla="*/ 284 h 440"/>
                  <a:gd name="T34" fmla="*/ 105 w 274"/>
                  <a:gd name="T35" fmla="*/ 284 h 440"/>
                  <a:gd name="T36" fmla="*/ 274 w 274"/>
                  <a:gd name="T37" fmla="*/ 440 h 440"/>
                  <a:gd name="T38" fmla="*/ 274 w 274"/>
                  <a:gd name="T39" fmla="*/ 402 h 440"/>
                  <a:gd name="T40" fmla="*/ 35 w 274"/>
                  <a:gd name="T41" fmla="*/ 180 h 440"/>
                  <a:gd name="T42" fmla="*/ 169 w 274"/>
                  <a:gd name="T43" fmla="*/ 36 h 440"/>
                  <a:gd name="T44" fmla="*/ 268 w 274"/>
                  <a:gd name="T45" fmla="*/ 128 h 440"/>
                  <a:gd name="T46" fmla="*/ 265 w 274"/>
                  <a:gd name="T47" fmla="*/ 86 h 440"/>
                  <a:gd name="T48" fmla="*/ 172 w 274"/>
                  <a:gd name="T49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74" h="440">
                    <a:moveTo>
                      <a:pt x="170" y="52"/>
                    </a:moveTo>
                    <a:cubicBezTo>
                      <a:pt x="165" y="52"/>
                      <a:pt x="160" y="54"/>
                      <a:pt x="156" y="58"/>
                    </a:cubicBezTo>
                    <a:cubicBezTo>
                      <a:pt x="56" y="167"/>
                      <a:pt x="56" y="167"/>
                      <a:pt x="56" y="167"/>
                    </a:cubicBezTo>
                    <a:cubicBezTo>
                      <a:pt x="49" y="174"/>
                      <a:pt x="49" y="186"/>
                      <a:pt x="57" y="193"/>
                    </a:cubicBezTo>
                    <a:cubicBezTo>
                      <a:pt x="274" y="394"/>
                      <a:pt x="274" y="394"/>
                      <a:pt x="274" y="394"/>
                    </a:cubicBezTo>
                    <a:cubicBezTo>
                      <a:pt x="274" y="306"/>
                      <a:pt x="274" y="306"/>
                      <a:pt x="274" y="306"/>
                    </a:cubicBezTo>
                    <a:cubicBezTo>
                      <a:pt x="270" y="307"/>
                      <a:pt x="265" y="308"/>
                      <a:pt x="260" y="308"/>
                    </a:cubicBezTo>
                    <a:cubicBezTo>
                      <a:pt x="248" y="308"/>
                      <a:pt x="235" y="303"/>
                      <a:pt x="224" y="294"/>
                    </a:cubicBezTo>
                    <a:cubicBezTo>
                      <a:pt x="203" y="274"/>
                      <a:pt x="202" y="240"/>
                      <a:pt x="222" y="219"/>
                    </a:cubicBezTo>
                    <a:cubicBezTo>
                      <a:pt x="232" y="208"/>
                      <a:pt x="246" y="202"/>
                      <a:pt x="261" y="202"/>
                    </a:cubicBezTo>
                    <a:cubicBezTo>
                      <a:pt x="265" y="202"/>
                      <a:pt x="270" y="202"/>
                      <a:pt x="274" y="204"/>
                    </a:cubicBezTo>
                    <a:cubicBezTo>
                      <a:pt x="269" y="137"/>
                      <a:pt x="269" y="137"/>
                      <a:pt x="269" y="137"/>
                    </a:cubicBezTo>
                    <a:cubicBezTo>
                      <a:pt x="183" y="57"/>
                      <a:pt x="183" y="57"/>
                      <a:pt x="183" y="57"/>
                    </a:cubicBezTo>
                    <a:cubicBezTo>
                      <a:pt x="179" y="53"/>
                      <a:pt x="175" y="52"/>
                      <a:pt x="170" y="52"/>
                    </a:cubicBezTo>
                    <a:moveTo>
                      <a:pt x="172" y="0"/>
                    </a:moveTo>
                    <a:cubicBezTo>
                      <a:pt x="0" y="187"/>
                      <a:pt x="0" y="187"/>
                      <a:pt x="0" y="187"/>
                    </a:cubicBezTo>
                    <a:cubicBezTo>
                      <a:pt x="105" y="284"/>
                      <a:pt x="105" y="284"/>
                      <a:pt x="105" y="284"/>
                    </a:cubicBezTo>
                    <a:cubicBezTo>
                      <a:pt x="105" y="284"/>
                      <a:pt x="105" y="284"/>
                      <a:pt x="105" y="284"/>
                    </a:cubicBezTo>
                    <a:cubicBezTo>
                      <a:pt x="274" y="440"/>
                      <a:pt x="274" y="440"/>
                      <a:pt x="274" y="440"/>
                    </a:cubicBezTo>
                    <a:cubicBezTo>
                      <a:pt x="274" y="402"/>
                      <a:pt x="274" y="402"/>
                      <a:pt x="274" y="402"/>
                    </a:cubicBezTo>
                    <a:cubicBezTo>
                      <a:pt x="35" y="180"/>
                      <a:pt x="35" y="180"/>
                      <a:pt x="35" y="180"/>
                    </a:cubicBezTo>
                    <a:cubicBezTo>
                      <a:pt x="169" y="36"/>
                      <a:pt x="169" y="36"/>
                      <a:pt x="169" y="36"/>
                    </a:cubicBezTo>
                    <a:cubicBezTo>
                      <a:pt x="268" y="128"/>
                      <a:pt x="268" y="128"/>
                      <a:pt x="268" y="128"/>
                    </a:cubicBezTo>
                    <a:cubicBezTo>
                      <a:pt x="265" y="86"/>
                      <a:pt x="265" y="86"/>
                      <a:pt x="265" y="86"/>
                    </a:cubicBezTo>
                    <a:cubicBezTo>
                      <a:pt x="172" y="0"/>
                      <a:pt x="172" y="0"/>
                      <a:pt x="172" y="0"/>
                    </a:cubicBezTo>
                  </a:path>
                </a:pathLst>
              </a:custGeom>
              <a:solidFill>
                <a:srgbClr val="E8E7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Freeform 226">
                <a:extLst>
                  <a:ext uri="{FF2B5EF4-FFF2-40B4-BE49-F238E27FC236}">
                    <a16:creationId xmlns:a16="http://schemas.microsoft.com/office/drawing/2014/main" id="{CFE45F41-3D88-340E-75F2-1149C53A72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0" y="1240"/>
                <a:ext cx="288" cy="442"/>
              </a:xfrm>
              <a:custGeom>
                <a:avLst/>
                <a:gdLst>
                  <a:gd name="T0" fmla="*/ 134 w 239"/>
                  <a:gd name="T1" fmla="*/ 0 h 366"/>
                  <a:gd name="T2" fmla="*/ 0 w 239"/>
                  <a:gd name="T3" fmla="*/ 144 h 366"/>
                  <a:gd name="T4" fmla="*/ 239 w 239"/>
                  <a:gd name="T5" fmla="*/ 366 h 366"/>
                  <a:gd name="T6" fmla="*/ 239 w 239"/>
                  <a:gd name="T7" fmla="*/ 358 h 366"/>
                  <a:gd name="T8" fmla="*/ 22 w 239"/>
                  <a:gd name="T9" fmla="*/ 157 h 366"/>
                  <a:gd name="T10" fmla="*/ 21 w 239"/>
                  <a:gd name="T11" fmla="*/ 131 h 366"/>
                  <a:gd name="T12" fmla="*/ 121 w 239"/>
                  <a:gd name="T13" fmla="*/ 22 h 366"/>
                  <a:gd name="T14" fmla="*/ 135 w 239"/>
                  <a:gd name="T15" fmla="*/ 16 h 366"/>
                  <a:gd name="T16" fmla="*/ 148 w 239"/>
                  <a:gd name="T17" fmla="*/ 21 h 366"/>
                  <a:gd name="T18" fmla="*/ 234 w 239"/>
                  <a:gd name="T19" fmla="*/ 101 h 366"/>
                  <a:gd name="T20" fmla="*/ 233 w 239"/>
                  <a:gd name="T21" fmla="*/ 92 h 366"/>
                  <a:gd name="T22" fmla="*/ 134 w 239"/>
                  <a:gd name="T23" fmla="*/ 0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9" h="366">
                    <a:moveTo>
                      <a:pt x="134" y="0"/>
                    </a:moveTo>
                    <a:cubicBezTo>
                      <a:pt x="0" y="144"/>
                      <a:pt x="0" y="144"/>
                      <a:pt x="0" y="144"/>
                    </a:cubicBezTo>
                    <a:cubicBezTo>
                      <a:pt x="239" y="366"/>
                      <a:pt x="239" y="366"/>
                      <a:pt x="239" y="366"/>
                    </a:cubicBezTo>
                    <a:cubicBezTo>
                      <a:pt x="239" y="358"/>
                      <a:pt x="239" y="358"/>
                      <a:pt x="239" y="358"/>
                    </a:cubicBezTo>
                    <a:cubicBezTo>
                      <a:pt x="22" y="157"/>
                      <a:pt x="22" y="157"/>
                      <a:pt x="22" y="157"/>
                    </a:cubicBezTo>
                    <a:cubicBezTo>
                      <a:pt x="14" y="150"/>
                      <a:pt x="14" y="138"/>
                      <a:pt x="21" y="131"/>
                    </a:cubicBezTo>
                    <a:cubicBezTo>
                      <a:pt x="121" y="22"/>
                      <a:pt x="121" y="22"/>
                      <a:pt x="121" y="22"/>
                    </a:cubicBezTo>
                    <a:cubicBezTo>
                      <a:pt x="125" y="18"/>
                      <a:pt x="130" y="16"/>
                      <a:pt x="135" y="16"/>
                    </a:cubicBezTo>
                    <a:cubicBezTo>
                      <a:pt x="140" y="16"/>
                      <a:pt x="144" y="17"/>
                      <a:pt x="148" y="21"/>
                    </a:cubicBezTo>
                    <a:cubicBezTo>
                      <a:pt x="234" y="101"/>
                      <a:pt x="234" y="101"/>
                      <a:pt x="234" y="101"/>
                    </a:cubicBezTo>
                    <a:cubicBezTo>
                      <a:pt x="233" y="92"/>
                      <a:pt x="233" y="92"/>
                      <a:pt x="233" y="92"/>
                    </a:cubicBezTo>
                    <a:cubicBezTo>
                      <a:pt x="134" y="0"/>
                      <a:pt x="134" y="0"/>
                      <a:pt x="134" y="0"/>
                    </a:cubicBezTo>
                  </a:path>
                </a:pathLst>
              </a:custGeom>
              <a:solidFill>
                <a:srgbClr val="B8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" name="Freeform 227">
                <a:extLst>
                  <a:ext uri="{FF2B5EF4-FFF2-40B4-BE49-F238E27FC236}">
                    <a16:creationId xmlns:a16="http://schemas.microsoft.com/office/drawing/2014/main" id="{16C83182-BD1C-2B3A-DA9C-83E4D6338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2" y="1440"/>
                <a:ext cx="86" cy="128"/>
              </a:xfrm>
              <a:custGeom>
                <a:avLst/>
                <a:gdLst>
                  <a:gd name="T0" fmla="*/ 59 w 72"/>
                  <a:gd name="T1" fmla="*/ 0 h 106"/>
                  <a:gd name="T2" fmla="*/ 20 w 72"/>
                  <a:gd name="T3" fmla="*/ 17 h 106"/>
                  <a:gd name="T4" fmla="*/ 22 w 72"/>
                  <a:gd name="T5" fmla="*/ 92 h 106"/>
                  <a:gd name="T6" fmla="*/ 58 w 72"/>
                  <a:gd name="T7" fmla="*/ 106 h 106"/>
                  <a:gd name="T8" fmla="*/ 72 w 72"/>
                  <a:gd name="T9" fmla="*/ 104 h 106"/>
                  <a:gd name="T10" fmla="*/ 72 w 72"/>
                  <a:gd name="T11" fmla="*/ 2 h 106"/>
                  <a:gd name="T12" fmla="*/ 72 w 72"/>
                  <a:gd name="T13" fmla="*/ 2 h 106"/>
                  <a:gd name="T14" fmla="*/ 59 w 72"/>
                  <a:gd name="T15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106">
                    <a:moveTo>
                      <a:pt x="59" y="0"/>
                    </a:moveTo>
                    <a:cubicBezTo>
                      <a:pt x="44" y="0"/>
                      <a:pt x="30" y="6"/>
                      <a:pt x="20" y="17"/>
                    </a:cubicBezTo>
                    <a:cubicBezTo>
                      <a:pt x="0" y="38"/>
                      <a:pt x="1" y="72"/>
                      <a:pt x="22" y="92"/>
                    </a:cubicBezTo>
                    <a:cubicBezTo>
                      <a:pt x="33" y="101"/>
                      <a:pt x="46" y="106"/>
                      <a:pt x="58" y="106"/>
                    </a:cubicBezTo>
                    <a:cubicBezTo>
                      <a:pt x="63" y="106"/>
                      <a:pt x="68" y="105"/>
                      <a:pt x="72" y="104"/>
                    </a:cubicBezTo>
                    <a:cubicBezTo>
                      <a:pt x="72" y="2"/>
                      <a:pt x="72" y="2"/>
                      <a:pt x="72" y="2"/>
                    </a:cubicBezTo>
                    <a:cubicBezTo>
                      <a:pt x="72" y="2"/>
                      <a:pt x="72" y="2"/>
                      <a:pt x="72" y="2"/>
                    </a:cubicBezTo>
                    <a:cubicBezTo>
                      <a:pt x="68" y="0"/>
                      <a:pt x="63" y="0"/>
                      <a:pt x="59" y="0"/>
                    </a:cubicBezTo>
                  </a:path>
                </a:pathLst>
              </a:custGeom>
              <a:solidFill>
                <a:srgbClr val="B8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2" name="Freeform 228">
                <a:extLst>
                  <a:ext uri="{FF2B5EF4-FFF2-40B4-BE49-F238E27FC236}">
                    <a16:creationId xmlns:a16="http://schemas.microsoft.com/office/drawing/2014/main" id="{06B0C30F-797B-6B2D-67A6-15C258D7A4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53" y="1070"/>
                <a:ext cx="325" cy="268"/>
              </a:xfrm>
              <a:custGeom>
                <a:avLst/>
                <a:gdLst>
                  <a:gd name="T0" fmla="*/ 204 w 269"/>
                  <a:gd name="T1" fmla="*/ 31 h 222"/>
                  <a:gd name="T2" fmla="*/ 202 w 269"/>
                  <a:gd name="T3" fmla="*/ 31 h 222"/>
                  <a:gd name="T4" fmla="*/ 55 w 269"/>
                  <a:gd name="T5" fmla="*/ 42 h 222"/>
                  <a:gd name="T6" fmla="*/ 38 w 269"/>
                  <a:gd name="T7" fmla="*/ 61 h 222"/>
                  <a:gd name="T8" fmla="*/ 49 w 269"/>
                  <a:gd name="T9" fmla="*/ 222 h 222"/>
                  <a:gd name="T10" fmla="*/ 96 w 269"/>
                  <a:gd name="T11" fmla="*/ 222 h 222"/>
                  <a:gd name="T12" fmla="*/ 140 w 269"/>
                  <a:gd name="T13" fmla="*/ 193 h 222"/>
                  <a:gd name="T14" fmla="*/ 144 w 269"/>
                  <a:gd name="T15" fmla="*/ 193 h 222"/>
                  <a:gd name="T16" fmla="*/ 191 w 269"/>
                  <a:gd name="T17" fmla="*/ 222 h 222"/>
                  <a:gd name="T18" fmla="*/ 235 w 269"/>
                  <a:gd name="T19" fmla="*/ 222 h 222"/>
                  <a:gd name="T20" fmla="*/ 222 w 269"/>
                  <a:gd name="T21" fmla="*/ 48 h 222"/>
                  <a:gd name="T22" fmla="*/ 204 w 269"/>
                  <a:gd name="T23" fmla="*/ 31 h 222"/>
                  <a:gd name="T24" fmla="*/ 253 w 269"/>
                  <a:gd name="T25" fmla="*/ 0 h 222"/>
                  <a:gd name="T26" fmla="*/ 0 w 269"/>
                  <a:gd name="T27" fmla="*/ 18 h 222"/>
                  <a:gd name="T28" fmla="*/ 10 w 269"/>
                  <a:gd name="T29" fmla="*/ 161 h 222"/>
                  <a:gd name="T30" fmla="*/ 10 w 269"/>
                  <a:gd name="T31" fmla="*/ 161 h 222"/>
                  <a:gd name="T32" fmla="*/ 12 w 269"/>
                  <a:gd name="T33" fmla="*/ 191 h 222"/>
                  <a:gd name="T34" fmla="*/ 43 w 269"/>
                  <a:gd name="T35" fmla="*/ 220 h 222"/>
                  <a:gd name="T36" fmla="*/ 30 w 269"/>
                  <a:gd name="T37" fmla="*/ 37 h 222"/>
                  <a:gd name="T38" fmla="*/ 227 w 269"/>
                  <a:gd name="T39" fmla="*/ 23 h 222"/>
                  <a:gd name="T40" fmla="*/ 241 w 269"/>
                  <a:gd name="T41" fmla="*/ 222 h 222"/>
                  <a:gd name="T42" fmla="*/ 269 w 269"/>
                  <a:gd name="T43" fmla="*/ 222 h 222"/>
                  <a:gd name="T44" fmla="*/ 253 w 269"/>
                  <a:gd name="T45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9" h="222">
                    <a:moveTo>
                      <a:pt x="204" y="31"/>
                    </a:moveTo>
                    <a:cubicBezTo>
                      <a:pt x="203" y="31"/>
                      <a:pt x="203" y="31"/>
                      <a:pt x="202" y="31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45" y="42"/>
                      <a:pt x="37" y="51"/>
                      <a:pt x="38" y="61"/>
                    </a:cubicBezTo>
                    <a:cubicBezTo>
                      <a:pt x="49" y="222"/>
                      <a:pt x="49" y="222"/>
                      <a:pt x="49" y="222"/>
                    </a:cubicBezTo>
                    <a:cubicBezTo>
                      <a:pt x="96" y="222"/>
                      <a:pt x="96" y="222"/>
                      <a:pt x="96" y="222"/>
                    </a:cubicBezTo>
                    <a:cubicBezTo>
                      <a:pt x="105" y="206"/>
                      <a:pt x="121" y="195"/>
                      <a:pt x="140" y="193"/>
                    </a:cubicBezTo>
                    <a:cubicBezTo>
                      <a:pt x="141" y="193"/>
                      <a:pt x="143" y="193"/>
                      <a:pt x="144" y="193"/>
                    </a:cubicBezTo>
                    <a:cubicBezTo>
                      <a:pt x="164" y="193"/>
                      <a:pt x="182" y="205"/>
                      <a:pt x="191" y="222"/>
                    </a:cubicBezTo>
                    <a:cubicBezTo>
                      <a:pt x="235" y="222"/>
                      <a:pt x="235" y="222"/>
                      <a:pt x="235" y="222"/>
                    </a:cubicBezTo>
                    <a:cubicBezTo>
                      <a:pt x="222" y="48"/>
                      <a:pt x="222" y="48"/>
                      <a:pt x="222" y="48"/>
                    </a:cubicBezTo>
                    <a:cubicBezTo>
                      <a:pt x="222" y="38"/>
                      <a:pt x="213" y="31"/>
                      <a:pt x="204" y="31"/>
                    </a:cubicBezTo>
                    <a:moveTo>
                      <a:pt x="253" y="0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10" y="161"/>
                      <a:pt x="10" y="161"/>
                      <a:pt x="10" y="161"/>
                    </a:cubicBezTo>
                    <a:cubicBezTo>
                      <a:pt x="10" y="161"/>
                      <a:pt x="10" y="161"/>
                      <a:pt x="10" y="161"/>
                    </a:cubicBezTo>
                    <a:cubicBezTo>
                      <a:pt x="12" y="191"/>
                      <a:pt x="12" y="191"/>
                      <a:pt x="12" y="191"/>
                    </a:cubicBezTo>
                    <a:cubicBezTo>
                      <a:pt x="43" y="220"/>
                      <a:pt x="43" y="220"/>
                      <a:pt x="43" y="220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41" y="222"/>
                      <a:pt x="241" y="222"/>
                      <a:pt x="241" y="222"/>
                    </a:cubicBezTo>
                    <a:cubicBezTo>
                      <a:pt x="269" y="222"/>
                      <a:pt x="269" y="222"/>
                      <a:pt x="269" y="222"/>
                    </a:cubicBezTo>
                    <a:cubicBezTo>
                      <a:pt x="253" y="0"/>
                      <a:pt x="253" y="0"/>
                      <a:pt x="253" y="0"/>
                    </a:cubicBezTo>
                  </a:path>
                </a:pathLst>
              </a:custGeom>
              <a:solidFill>
                <a:srgbClr val="E8E7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" name="Freeform 229">
                <a:extLst>
                  <a:ext uri="{FF2B5EF4-FFF2-40B4-BE49-F238E27FC236}">
                    <a16:creationId xmlns:a16="http://schemas.microsoft.com/office/drawing/2014/main" id="{6F71DB1A-1745-BB94-527F-409D9538F4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68" y="1300"/>
                <a:ext cx="37" cy="143"/>
              </a:xfrm>
              <a:custGeom>
                <a:avLst/>
                <a:gdLst>
                  <a:gd name="T0" fmla="*/ 4 w 31"/>
                  <a:gd name="T1" fmla="*/ 51 h 118"/>
                  <a:gd name="T2" fmla="*/ 9 w 31"/>
                  <a:gd name="T3" fmla="*/ 118 h 118"/>
                  <a:gd name="T4" fmla="*/ 9 w 31"/>
                  <a:gd name="T5" fmla="*/ 118 h 118"/>
                  <a:gd name="T6" fmla="*/ 9 w 31"/>
                  <a:gd name="T7" fmla="*/ 55 h 118"/>
                  <a:gd name="T8" fmla="*/ 4 w 31"/>
                  <a:gd name="T9" fmla="*/ 51 h 118"/>
                  <a:gd name="T10" fmla="*/ 0 w 31"/>
                  <a:gd name="T11" fmla="*/ 0 h 118"/>
                  <a:gd name="T12" fmla="*/ 3 w 31"/>
                  <a:gd name="T13" fmla="*/ 42 h 118"/>
                  <a:gd name="T14" fmla="*/ 10 w 31"/>
                  <a:gd name="T15" fmla="*/ 48 h 118"/>
                  <a:gd name="T16" fmla="*/ 31 w 31"/>
                  <a:gd name="T17" fmla="*/ 31 h 118"/>
                  <a:gd name="T18" fmla="*/ 31 w 31"/>
                  <a:gd name="T19" fmla="*/ 29 h 118"/>
                  <a:gd name="T20" fmla="*/ 0 w 31"/>
                  <a:gd name="T21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118">
                    <a:moveTo>
                      <a:pt x="4" y="51"/>
                    </a:moveTo>
                    <a:cubicBezTo>
                      <a:pt x="9" y="118"/>
                      <a:pt x="9" y="118"/>
                      <a:pt x="9" y="118"/>
                    </a:cubicBezTo>
                    <a:cubicBezTo>
                      <a:pt x="9" y="118"/>
                      <a:pt x="9" y="118"/>
                      <a:pt x="9" y="118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4" y="51"/>
                      <a:pt x="4" y="51"/>
                      <a:pt x="4" y="51"/>
                    </a:cubicBezTo>
                    <a:moveTo>
                      <a:pt x="0" y="0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3" y="39"/>
                      <a:pt x="21" y="32"/>
                      <a:pt x="31" y="31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" name="Freeform 230">
                <a:extLst>
                  <a:ext uri="{FF2B5EF4-FFF2-40B4-BE49-F238E27FC236}">
                    <a16:creationId xmlns:a16="http://schemas.microsoft.com/office/drawing/2014/main" id="{125BF121-1C31-6446-F0A6-1E20AAC1B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1" y="1351"/>
                <a:ext cx="9" cy="16"/>
              </a:xfrm>
              <a:custGeom>
                <a:avLst/>
                <a:gdLst>
                  <a:gd name="T0" fmla="*/ 0 w 7"/>
                  <a:gd name="T1" fmla="*/ 0 h 13"/>
                  <a:gd name="T2" fmla="*/ 1 w 7"/>
                  <a:gd name="T3" fmla="*/ 9 h 13"/>
                  <a:gd name="T4" fmla="*/ 6 w 7"/>
                  <a:gd name="T5" fmla="*/ 13 h 13"/>
                  <a:gd name="T6" fmla="*/ 6 w 7"/>
                  <a:gd name="T7" fmla="*/ 13 h 13"/>
                  <a:gd name="T8" fmla="*/ 7 w 7"/>
                  <a:gd name="T9" fmla="*/ 6 h 13"/>
                  <a:gd name="T10" fmla="*/ 0 w 7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3">
                    <a:moveTo>
                      <a:pt x="0" y="0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1"/>
                      <a:pt x="6" y="8"/>
                      <a:pt x="7" y="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6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" name="Freeform 231">
                <a:extLst>
                  <a:ext uri="{FF2B5EF4-FFF2-40B4-BE49-F238E27FC236}">
                    <a16:creationId xmlns:a16="http://schemas.microsoft.com/office/drawing/2014/main" id="{3A979FFB-82FD-A890-3E46-3BC3F1103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" y="144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6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Freeform 232">
                <a:extLst>
                  <a:ext uri="{FF2B5EF4-FFF2-40B4-BE49-F238E27FC236}">
                    <a16:creationId xmlns:a16="http://schemas.microsoft.com/office/drawing/2014/main" id="{4A878008-AB13-EBE8-3FE8-5172B26B3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9" y="1098"/>
                <a:ext cx="255" cy="240"/>
              </a:xfrm>
              <a:custGeom>
                <a:avLst/>
                <a:gdLst>
                  <a:gd name="T0" fmla="*/ 197 w 211"/>
                  <a:gd name="T1" fmla="*/ 0 h 199"/>
                  <a:gd name="T2" fmla="*/ 0 w 211"/>
                  <a:gd name="T3" fmla="*/ 14 h 199"/>
                  <a:gd name="T4" fmla="*/ 13 w 211"/>
                  <a:gd name="T5" fmla="*/ 197 h 199"/>
                  <a:gd name="T6" fmla="*/ 16 w 211"/>
                  <a:gd name="T7" fmla="*/ 199 h 199"/>
                  <a:gd name="T8" fmla="*/ 19 w 211"/>
                  <a:gd name="T9" fmla="*/ 199 h 199"/>
                  <a:gd name="T10" fmla="*/ 8 w 211"/>
                  <a:gd name="T11" fmla="*/ 38 h 199"/>
                  <a:gd name="T12" fmla="*/ 25 w 211"/>
                  <a:gd name="T13" fmla="*/ 19 h 199"/>
                  <a:gd name="T14" fmla="*/ 172 w 211"/>
                  <a:gd name="T15" fmla="*/ 8 h 199"/>
                  <a:gd name="T16" fmla="*/ 174 w 211"/>
                  <a:gd name="T17" fmla="*/ 8 h 199"/>
                  <a:gd name="T18" fmla="*/ 192 w 211"/>
                  <a:gd name="T19" fmla="*/ 25 h 199"/>
                  <a:gd name="T20" fmla="*/ 205 w 211"/>
                  <a:gd name="T21" fmla="*/ 199 h 199"/>
                  <a:gd name="T22" fmla="*/ 211 w 211"/>
                  <a:gd name="T23" fmla="*/ 199 h 199"/>
                  <a:gd name="T24" fmla="*/ 197 w 211"/>
                  <a:gd name="T25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1" h="199">
                    <a:moveTo>
                      <a:pt x="197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3" y="197"/>
                      <a:pt x="13" y="197"/>
                      <a:pt x="13" y="197"/>
                    </a:cubicBezTo>
                    <a:cubicBezTo>
                      <a:pt x="16" y="199"/>
                      <a:pt x="16" y="199"/>
                      <a:pt x="16" y="199"/>
                    </a:cubicBezTo>
                    <a:cubicBezTo>
                      <a:pt x="19" y="199"/>
                      <a:pt x="19" y="199"/>
                      <a:pt x="19" y="199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7" y="28"/>
                      <a:pt x="15" y="19"/>
                      <a:pt x="25" y="19"/>
                    </a:cubicBezTo>
                    <a:cubicBezTo>
                      <a:pt x="172" y="8"/>
                      <a:pt x="172" y="8"/>
                      <a:pt x="172" y="8"/>
                    </a:cubicBezTo>
                    <a:cubicBezTo>
                      <a:pt x="173" y="8"/>
                      <a:pt x="173" y="8"/>
                      <a:pt x="174" y="8"/>
                    </a:cubicBezTo>
                    <a:cubicBezTo>
                      <a:pt x="183" y="8"/>
                      <a:pt x="192" y="15"/>
                      <a:pt x="192" y="25"/>
                    </a:cubicBezTo>
                    <a:cubicBezTo>
                      <a:pt x="205" y="199"/>
                      <a:pt x="205" y="199"/>
                      <a:pt x="205" y="199"/>
                    </a:cubicBezTo>
                    <a:cubicBezTo>
                      <a:pt x="211" y="199"/>
                      <a:pt x="211" y="199"/>
                      <a:pt x="211" y="199"/>
                    </a:cubicBezTo>
                    <a:cubicBezTo>
                      <a:pt x="197" y="0"/>
                      <a:pt x="197" y="0"/>
                      <a:pt x="197" y="0"/>
                    </a:cubicBezTo>
                  </a:path>
                </a:pathLst>
              </a:custGeom>
              <a:solidFill>
                <a:srgbClr val="B8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" name="Freeform 233">
                <a:extLst>
                  <a:ext uri="{FF2B5EF4-FFF2-40B4-BE49-F238E27FC236}">
                    <a16:creationId xmlns:a16="http://schemas.microsoft.com/office/drawing/2014/main" id="{61AE9F1A-C44B-A1BA-39BE-3672069DF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5" y="1335"/>
                <a:ext cx="4" cy="3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2 h 2"/>
                  <a:gd name="T4" fmla="*/ 2 w 3"/>
                  <a:gd name="T5" fmla="*/ 2 h 2"/>
                  <a:gd name="T6" fmla="*/ 3 w 3"/>
                  <a:gd name="T7" fmla="*/ 2 h 2"/>
                  <a:gd name="T8" fmla="*/ 0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F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" name="Freeform 234">
                <a:extLst>
                  <a:ext uri="{FF2B5EF4-FFF2-40B4-BE49-F238E27FC236}">
                    <a16:creationId xmlns:a16="http://schemas.microsoft.com/office/drawing/2014/main" id="{116BAAE0-5936-860A-49D2-BBB4C7E35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9" y="1303"/>
                <a:ext cx="115" cy="35"/>
              </a:xfrm>
              <a:custGeom>
                <a:avLst/>
                <a:gdLst>
                  <a:gd name="T0" fmla="*/ 48 w 95"/>
                  <a:gd name="T1" fmla="*/ 0 h 29"/>
                  <a:gd name="T2" fmla="*/ 44 w 95"/>
                  <a:gd name="T3" fmla="*/ 0 h 29"/>
                  <a:gd name="T4" fmla="*/ 0 w 95"/>
                  <a:gd name="T5" fmla="*/ 29 h 29"/>
                  <a:gd name="T6" fmla="*/ 95 w 95"/>
                  <a:gd name="T7" fmla="*/ 29 h 29"/>
                  <a:gd name="T8" fmla="*/ 48 w 95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29">
                    <a:moveTo>
                      <a:pt x="48" y="0"/>
                    </a:moveTo>
                    <a:cubicBezTo>
                      <a:pt x="47" y="0"/>
                      <a:pt x="45" y="0"/>
                      <a:pt x="44" y="0"/>
                    </a:cubicBezTo>
                    <a:cubicBezTo>
                      <a:pt x="25" y="2"/>
                      <a:pt x="9" y="13"/>
                      <a:pt x="0" y="29"/>
                    </a:cubicBezTo>
                    <a:cubicBezTo>
                      <a:pt x="95" y="29"/>
                      <a:pt x="95" y="29"/>
                      <a:pt x="95" y="29"/>
                    </a:cubicBezTo>
                    <a:cubicBezTo>
                      <a:pt x="86" y="12"/>
                      <a:pt x="68" y="0"/>
                      <a:pt x="48" y="0"/>
                    </a:cubicBezTo>
                  </a:path>
                </a:pathLst>
              </a:custGeom>
              <a:solidFill>
                <a:srgbClr val="B8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9" name="Freeform 235">
                <a:extLst>
                  <a:ext uri="{FF2B5EF4-FFF2-40B4-BE49-F238E27FC236}">
                    <a16:creationId xmlns:a16="http://schemas.microsoft.com/office/drawing/2014/main" id="{E9593BF6-4FE2-C8B7-A68C-A8D8F06514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1" y="1694"/>
                <a:ext cx="134" cy="112"/>
              </a:xfrm>
              <a:custGeom>
                <a:avLst/>
                <a:gdLst>
                  <a:gd name="T0" fmla="*/ 0 w 111"/>
                  <a:gd name="T1" fmla="*/ 55 h 93"/>
                  <a:gd name="T2" fmla="*/ 42 w 111"/>
                  <a:gd name="T3" fmla="*/ 92 h 93"/>
                  <a:gd name="T4" fmla="*/ 93 w 111"/>
                  <a:gd name="T5" fmla="*/ 75 h 93"/>
                  <a:gd name="T6" fmla="*/ 99 w 111"/>
                  <a:gd name="T7" fmla="*/ 7 h 93"/>
                  <a:gd name="T8" fmla="*/ 73 w 111"/>
                  <a:gd name="T9" fmla="*/ 12 h 93"/>
                  <a:gd name="T10" fmla="*/ 66 w 111"/>
                  <a:gd name="T11" fmla="*/ 19 h 93"/>
                  <a:gd name="T12" fmla="*/ 56 w 111"/>
                  <a:gd name="T13" fmla="*/ 28 h 93"/>
                  <a:gd name="T14" fmla="*/ 18 w 111"/>
                  <a:gd name="T15" fmla="*/ 33 h 93"/>
                  <a:gd name="T16" fmla="*/ 7 w 111"/>
                  <a:gd name="T17" fmla="*/ 49 h 93"/>
                  <a:gd name="T18" fmla="*/ 0 w 111"/>
                  <a:gd name="T19" fmla="*/ 5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93">
                    <a:moveTo>
                      <a:pt x="0" y="55"/>
                    </a:moveTo>
                    <a:cubicBezTo>
                      <a:pt x="0" y="55"/>
                      <a:pt x="22" y="92"/>
                      <a:pt x="42" y="92"/>
                    </a:cubicBezTo>
                    <a:cubicBezTo>
                      <a:pt x="62" y="93"/>
                      <a:pt x="93" y="75"/>
                      <a:pt x="93" y="75"/>
                    </a:cubicBezTo>
                    <a:cubicBezTo>
                      <a:pt x="93" y="75"/>
                      <a:pt x="111" y="26"/>
                      <a:pt x="99" y="7"/>
                    </a:cubicBezTo>
                    <a:cubicBezTo>
                      <a:pt x="99" y="7"/>
                      <a:pt x="86" y="0"/>
                      <a:pt x="73" y="12"/>
                    </a:cubicBezTo>
                    <a:cubicBezTo>
                      <a:pt x="71" y="14"/>
                      <a:pt x="69" y="16"/>
                      <a:pt x="66" y="19"/>
                    </a:cubicBezTo>
                    <a:cubicBezTo>
                      <a:pt x="63" y="24"/>
                      <a:pt x="60" y="27"/>
                      <a:pt x="56" y="28"/>
                    </a:cubicBezTo>
                    <a:cubicBezTo>
                      <a:pt x="41" y="33"/>
                      <a:pt x="24" y="21"/>
                      <a:pt x="18" y="33"/>
                    </a:cubicBezTo>
                    <a:cubicBezTo>
                      <a:pt x="14" y="40"/>
                      <a:pt x="10" y="45"/>
                      <a:pt x="7" y="49"/>
                    </a:cubicBezTo>
                    <a:cubicBezTo>
                      <a:pt x="3" y="53"/>
                      <a:pt x="0" y="55"/>
                      <a:pt x="0" y="55"/>
                    </a:cubicBezTo>
                    <a:close/>
                  </a:path>
                </a:pathLst>
              </a:custGeom>
              <a:solidFill>
                <a:srgbClr val="9898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" name="Freeform 236">
                <a:extLst>
                  <a:ext uri="{FF2B5EF4-FFF2-40B4-BE49-F238E27FC236}">
                    <a16:creationId xmlns:a16="http://schemas.microsoft.com/office/drawing/2014/main" id="{2AED628B-AF5D-5A25-F528-DCAD6098C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4" y="1805"/>
                <a:ext cx="641" cy="609"/>
              </a:xfrm>
              <a:custGeom>
                <a:avLst/>
                <a:gdLst>
                  <a:gd name="T0" fmla="*/ 477 w 531"/>
                  <a:gd name="T1" fmla="*/ 505 h 505"/>
                  <a:gd name="T2" fmla="*/ 232 w 531"/>
                  <a:gd name="T3" fmla="*/ 0 h 505"/>
                  <a:gd name="T4" fmla="*/ 58 w 531"/>
                  <a:gd name="T5" fmla="*/ 505 h 505"/>
                  <a:gd name="T6" fmla="*/ 477 w 531"/>
                  <a:gd name="T7" fmla="*/ 505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1" h="505">
                    <a:moveTo>
                      <a:pt x="477" y="505"/>
                    </a:moveTo>
                    <a:cubicBezTo>
                      <a:pt x="477" y="505"/>
                      <a:pt x="531" y="34"/>
                      <a:pt x="232" y="0"/>
                    </a:cubicBezTo>
                    <a:cubicBezTo>
                      <a:pt x="232" y="0"/>
                      <a:pt x="0" y="56"/>
                      <a:pt x="58" y="505"/>
                    </a:cubicBezTo>
                    <a:cubicBezTo>
                      <a:pt x="477" y="505"/>
                      <a:pt x="477" y="505"/>
                      <a:pt x="477" y="505"/>
                    </a:cubicBezTo>
                  </a:path>
                </a:pathLst>
              </a:custGeom>
              <a:solidFill>
                <a:srgbClr val="9898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1" name="Freeform 237">
                <a:extLst>
                  <a:ext uri="{FF2B5EF4-FFF2-40B4-BE49-F238E27FC236}">
                    <a16:creationId xmlns:a16="http://schemas.microsoft.com/office/drawing/2014/main" id="{608C3B99-A01A-1A28-3D3C-3E1D597FBA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8" y="1773"/>
                <a:ext cx="94" cy="58"/>
              </a:xfrm>
              <a:custGeom>
                <a:avLst/>
                <a:gdLst>
                  <a:gd name="T0" fmla="*/ 76 w 78"/>
                  <a:gd name="T1" fmla="*/ 33 h 48"/>
                  <a:gd name="T2" fmla="*/ 3 w 78"/>
                  <a:gd name="T3" fmla="*/ 39 h 48"/>
                  <a:gd name="T4" fmla="*/ 24 w 78"/>
                  <a:gd name="T5" fmla="*/ 15 h 48"/>
                  <a:gd name="T6" fmla="*/ 57 w 78"/>
                  <a:gd name="T7" fmla="*/ 5 h 48"/>
                  <a:gd name="T8" fmla="*/ 76 w 78"/>
                  <a:gd name="T9" fmla="*/ 3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48">
                    <a:moveTo>
                      <a:pt x="76" y="33"/>
                    </a:moveTo>
                    <a:cubicBezTo>
                      <a:pt x="76" y="33"/>
                      <a:pt x="20" y="48"/>
                      <a:pt x="3" y="39"/>
                    </a:cubicBezTo>
                    <a:cubicBezTo>
                      <a:pt x="3" y="39"/>
                      <a:pt x="0" y="11"/>
                      <a:pt x="24" y="15"/>
                    </a:cubicBezTo>
                    <a:cubicBezTo>
                      <a:pt x="40" y="18"/>
                      <a:pt x="51" y="9"/>
                      <a:pt x="57" y="5"/>
                    </a:cubicBezTo>
                    <a:cubicBezTo>
                      <a:pt x="65" y="0"/>
                      <a:pt x="78" y="22"/>
                      <a:pt x="76" y="33"/>
                    </a:cubicBezTo>
                    <a:close/>
                  </a:path>
                </a:pathLst>
              </a:custGeom>
              <a:solidFill>
                <a:srgbClr val="D67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2" name="Freeform 238">
                <a:extLst>
                  <a:ext uri="{FF2B5EF4-FFF2-40B4-BE49-F238E27FC236}">
                    <a16:creationId xmlns:a16="http://schemas.microsoft.com/office/drawing/2014/main" id="{4B71AD30-FCD4-A1C4-D4A4-2308B469B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7" y="1708"/>
                <a:ext cx="22" cy="58"/>
              </a:xfrm>
              <a:custGeom>
                <a:avLst/>
                <a:gdLst>
                  <a:gd name="T0" fmla="*/ 4 w 18"/>
                  <a:gd name="T1" fmla="*/ 45 h 48"/>
                  <a:gd name="T2" fmla="*/ 18 w 18"/>
                  <a:gd name="T3" fmla="*/ 0 h 48"/>
                  <a:gd name="T4" fmla="*/ 11 w 18"/>
                  <a:gd name="T5" fmla="*/ 7 h 48"/>
                  <a:gd name="T6" fmla="*/ 1 w 18"/>
                  <a:gd name="T7" fmla="*/ 16 h 48"/>
                  <a:gd name="T8" fmla="*/ 4 w 18"/>
                  <a:gd name="T9" fmla="*/ 4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8">
                    <a:moveTo>
                      <a:pt x="4" y="45"/>
                    </a:moveTo>
                    <a:cubicBezTo>
                      <a:pt x="7" y="48"/>
                      <a:pt x="18" y="0"/>
                      <a:pt x="18" y="0"/>
                    </a:cubicBezTo>
                    <a:cubicBezTo>
                      <a:pt x="16" y="2"/>
                      <a:pt x="14" y="4"/>
                      <a:pt x="11" y="7"/>
                    </a:cubicBezTo>
                    <a:cubicBezTo>
                      <a:pt x="8" y="12"/>
                      <a:pt x="5" y="15"/>
                      <a:pt x="1" y="16"/>
                    </a:cubicBezTo>
                    <a:cubicBezTo>
                      <a:pt x="1" y="17"/>
                      <a:pt x="0" y="42"/>
                      <a:pt x="4" y="45"/>
                    </a:cubicBezTo>
                    <a:close/>
                  </a:path>
                </a:pathLst>
              </a:custGeom>
              <a:solidFill>
                <a:srgbClr val="707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3" name="Freeform 239">
                <a:extLst>
                  <a:ext uri="{FF2B5EF4-FFF2-40B4-BE49-F238E27FC236}">
                    <a16:creationId xmlns:a16="http://schemas.microsoft.com/office/drawing/2014/main" id="{734D29C1-D56F-8DA0-5841-FABB1B1D6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9" y="1733"/>
                <a:ext cx="41" cy="43"/>
              </a:xfrm>
              <a:custGeom>
                <a:avLst/>
                <a:gdLst>
                  <a:gd name="T0" fmla="*/ 0 w 34"/>
                  <a:gd name="T1" fmla="*/ 16 h 35"/>
                  <a:gd name="T2" fmla="*/ 30 w 34"/>
                  <a:gd name="T3" fmla="*/ 35 h 35"/>
                  <a:gd name="T4" fmla="*/ 11 w 34"/>
                  <a:gd name="T5" fmla="*/ 0 h 35"/>
                  <a:gd name="T6" fmla="*/ 0 w 34"/>
                  <a:gd name="T7" fmla="*/ 1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35">
                    <a:moveTo>
                      <a:pt x="0" y="16"/>
                    </a:moveTo>
                    <a:cubicBezTo>
                      <a:pt x="1" y="16"/>
                      <a:pt x="27" y="35"/>
                      <a:pt x="30" y="35"/>
                    </a:cubicBezTo>
                    <a:cubicBezTo>
                      <a:pt x="34" y="35"/>
                      <a:pt x="11" y="0"/>
                      <a:pt x="11" y="0"/>
                    </a:cubicBezTo>
                    <a:cubicBezTo>
                      <a:pt x="7" y="7"/>
                      <a:pt x="3" y="12"/>
                      <a:pt x="0" y="16"/>
                    </a:cubicBezTo>
                    <a:close/>
                  </a:path>
                </a:pathLst>
              </a:custGeom>
              <a:solidFill>
                <a:srgbClr val="707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Freeform 240">
                <a:extLst>
                  <a:ext uri="{FF2B5EF4-FFF2-40B4-BE49-F238E27FC236}">
                    <a16:creationId xmlns:a16="http://schemas.microsoft.com/office/drawing/2014/main" id="{03D2A89A-AF82-774F-9DED-1EB962709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2" y="2382"/>
                <a:ext cx="363" cy="32"/>
              </a:xfrm>
              <a:custGeom>
                <a:avLst/>
                <a:gdLst>
                  <a:gd name="T0" fmla="*/ 301 w 301"/>
                  <a:gd name="T1" fmla="*/ 6 h 27"/>
                  <a:gd name="T2" fmla="*/ 301 w 301"/>
                  <a:gd name="T3" fmla="*/ 21 h 27"/>
                  <a:gd name="T4" fmla="*/ 299 w 301"/>
                  <a:gd name="T5" fmla="*/ 24 h 27"/>
                  <a:gd name="T6" fmla="*/ 296 w 301"/>
                  <a:gd name="T7" fmla="*/ 26 h 27"/>
                  <a:gd name="T8" fmla="*/ 295 w 301"/>
                  <a:gd name="T9" fmla="*/ 27 h 27"/>
                  <a:gd name="T10" fmla="*/ 294 w 301"/>
                  <a:gd name="T11" fmla="*/ 27 h 27"/>
                  <a:gd name="T12" fmla="*/ 7 w 301"/>
                  <a:gd name="T13" fmla="*/ 27 h 27"/>
                  <a:gd name="T14" fmla="*/ 0 w 301"/>
                  <a:gd name="T15" fmla="*/ 21 h 27"/>
                  <a:gd name="T16" fmla="*/ 0 w 301"/>
                  <a:gd name="T17" fmla="*/ 21 h 27"/>
                  <a:gd name="T18" fmla="*/ 0 w 301"/>
                  <a:gd name="T19" fmla="*/ 6 h 27"/>
                  <a:gd name="T20" fmla="*/ 0 w 301"/>
                  <a:gd name="T21" fmla="*/ 6 h 27"/>
                  <a:gd name="T22" fmla="*/ 7 w 301"/>
                  <a:gd name="T23" fmla="*/ 0 h 27"/>
                  <a:gd name="T24" fmla="*/ 294 w 301"/>
                  <a:gd name="T25" fmla="*/ 0 h 27"/>
                  <a:gd name="T26" fmla="*/ 295 w 301"/>
                  <a:gd name="T27" fmla="*/ 0 h 27"/>
                  <a:gd name="T28" fmla="*/ 296 w 301"/>
                  <a:gd name="T29" fmla="*/ 0 h 27"/>
                  <a:gd name="T30" fmla="*/ 299 w 301"/>
                  <a:gd name="T31" fmla="*/ 3 h 27"/>
                  <a:gd name="T32" fmla="*/ 301 w 301"/>
                  <a:gd name="T33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1" h="27">
                    <a:moveTo>
                      <a:pt x="301" y="6"/>
                    </a:moveTo>
                    <a:cubicBezTo>
                      <a:pt x="301" y="21"/>
                      <a:pt x="301" y="21"/>
                      <a:pt x="301" y="21"/>
                    </a:cubicBezTo>
                    <a:cubicBezTo>
                      <a:pt x="301" y="22"/>
                      <a:pt x="300" y="23"/>
                      <a:pt x="299" y="24"/>
                    </a:cubicBezTo>
                    <a:cubicBezTo>
                      <a:pt x="299" y="25"/>
                      <a:pt x="297" y="26"/>
                      <a:pt x="296" y="26"/>
                    </a:cubicBezTo>
                    <a:cubicBezTo>
                      <a:pt x="296" y="27"/>
                      <a:pt x="295" y="27"/>
                      <a:pt x="295" y="27"/>
                    </a:cubicBezTo>
                    <a:cubicBezTo>
                      <a:pt x="294" y="27"/>
                      <a:pt x="294" y="27"/>
                      <a:pt x="294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3" y="27"/>
                      <a:pt x="0" y="24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7" y="0"/>
                    </a:cubicBezTo>
                    <a:cubicBezTo>
                      <a:pt x="294" y="0"/>
                      <a:pt x="294" y="0"/>
                      <a:pt x="294" y="0"/>
                    </a:cubicBezTo>
                    <a:cubicBezTo>
                      <a:pt x="294" y="0"/>
                      <a:pt x="294" y="0"/>
                      <a:pt x="295" y="0"/>
                    </a:cubicBezTo>
                    <a:cubicBezTo>
                      <a:pt x="295" y="0"/>
                      <a:pt x="296" y="0"/>
                      <a:pt x="296" y="0"/>
                    </a:cubicBezTo>
                    <a:cubicBezTo>
                      <a:pt x="297" y="1"/>
                      <a:pt x="299" y="2"/>
                      <a:pt x="299" y="3"/>
                    </a:cubicBezTo>
                    <a:cubicBezTo>
                      <a:pt x="300" y="4"/>
                      <a:pt x="301" y="5"/>
                      <a:pt x="301" y="6"/>
                    </a:cubicBezTo>
                    <a:close/>
                  </a:path>
                </a:pathLst>
              </a:custGeom>
              <a:solidFill>
                <a:srgbClr val="FDB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Freeform 241">
                <a:extLst>
                  <a:ext uri="{FF2B5EF4-FFF2-40B4-BE49-F238E27FC236}">
                    <a16:creationId xmlns:a16="http://schemas.microsoft.com/office/drawing/2014/main" id="{5C92600D-C9F2-1F16-8DAB-7F549BBE7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2" y="2382"/>
                <a:ext cx="193" cy="32"/>
              </a:xfrm>
              <a:custGeom>
                <a:avLst/>
                <a:gdLst>
                  <a:gd name="T0" fmla="*/ 160 w 160"/>
                  <a:gd name="T1" fmla="*/ 27 h 27"/>
                  <a:gd name="T2" fmla="*/ 6 w 160"/>
                  <a:gd name="T3" fmla="*/ 27 h 27"/>
                  <a:gd name="T4" fmla="*/ 0 w 160"/>
                  <a:gd name="T5" fmla="*/ 21 h 27"/>
                  <a:gd name="T6" fmla="*/ 0 w 160"/>
                  <a:gd name="T7" fmla="*/ 21 h 27"/>
                  <a:gd name="T8" fmla="*/ 0 w 160"/>
                  <a:gd name="T9" fmla="*/ 6 h 27"/>
                  <a:gd name="T10" fmla="*/ 0 w 160"/>
                  <a:gd name="T11" fmla="*/ 6 h 27"/>
                  <a:gd name="T12" fmla="*/ 6 w 160"/>
                  <a:gd name="T13" fmla="*/ 0 h 27"/>
                  <a:gd name="T14" fmla="*/ 141 w 160"/>
                  <a:gd name="T15" fmla="*/ 0 h 27"/>
                  <a:gd name="T16" fmla="*/ 160 w 160"/>
                  <a:gd name="T1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27">
                    <a:moveTo>
                      <a:pt x="160" y="27"/>
                    </a:moveTo>
                    <a:cubicBezTo>
                      <a:pt x="6" y="27"/>
                      <a:pt x="6" y="27"/>
                      <a:pt x="6" y="27"/>
                    </a:cubicBezTo>
                    <a:cubicBezTo>
                      <a:pt x="3" y="27"/>
                      <a:pt x="0" y="24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3" y="8"/>
                      <a:pt x="148" y="19"/>
                      <a:pt x="160" y="27"/>
                    </a:cubicBez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Rectangle 242">
                <a:extLst>
                  <a:ext uri="{FF2B5EF4-FFF2-40B4-BE49-F238E27FC236}">
                    <a16:creationId xmlns:a16="http://schemas.microsoft.com/office/drawing/2014/main" id="{66B98E89-99E2-DD1B-65E7-3B210D825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8" y="2382"/>
                <a:ext cx="5" cy="32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Rectangle 243">
                <a:extLst>
                  <a:ext uri="{FF2B5EF4-FFF2-40B4-BE49-F238E27FC236}">
                    <a16:creationId xmlns:a16="http://schemas.microsoft.com/office/drawing/2014/main" id="{B02A8F26-32EE-DA4A-58DE-B17BFD6CE0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5" y="2382"/>
                <a:ext cx="4" cy="32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8" name="Rectangle 244">
                <a:extLst>
                  <a:ext uri="{FF2B5EF4-FFF2-40B4-BE49-F238E27FC236}">
                    <a16:creationId xmlns:a16="http://schemas.microsoft.com/office/drawing/2014/main" id="{A88EAFDE-370C-F55A-9CAA-238B233D5A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9" y="2382"/>
                <a:ext cx="3" cy="32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9" name="Rectangle 245">
                <a:extLst>
                  <a:ext uri="{FF2B5EF4-FFF2-40B4-BE49-F238E27FC236}">
                    <a16:creationId xmlns:a16="http://schemas.microsoft.com/office/drawing/2014/main" id="{BA80F958-0A9E-1730-E683-2CBFA34E0D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5" y="2382"/>
                <a:ext cx="3" cy="32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" name="Rectangle 246">
                <a:extLst>
                  <a:ext uri="{FF2B5EF4-FFF2-40B4-BE49-F238E27FC236}">
                    <a16:creationId xmlns:a16="http://schemas.microsoft.com/office/drawing/2014/main" id="{30E40EDB-E435-315A-A1A8-DDA87DE128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8" y="2382"/>
                <a:ext cx="5" cy="32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1" name="Rectangle 247">
                <a:extLst>
                  <a:ext uri="{FF2B5EF4-FFF2-40B4-BE49-F238E27FC236}">
                    <a16:creationId xmlns:a16="http://schemas.microsoft.com/office/drawing/2014/main" id="{1D61769C-E519-7144-CA4A-44BFF6E536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0" y="2382"/>
                <a:ext cx="3" cy="32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Rectangle 248">
                <a:extLst>
                  <a:ext uri="{FF2B5EF4-FFF2-40B4-BE49-F238E27FC236}">
                    <a16:creationId xmlns:a16="http://schemas.microsoft.com/office/drawing/2014/main" id="{6C16423F-A08C-2594-BE33-6CA37D9C8A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2" y="2382"/>
                <a:ext cx="4" cy="32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Rectangle 249">
                <a:extLst>
                  <a:ext uri="{FF2B5EF4-FFF2-40B4-BE49-F238E27FC236}">
                    <a16:creationId xmlns:a16="http://schemas.microsoft.com/office/drawing/2014/main" id="{36F71194-A92A-6096-43E2-D266001040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8" y="2382"/>
                <a:ext cx="5" cy="32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Rectangle 250">
                <a:extLst>
                  <a:ext uri="{FF2B5EF4-FFF2-40B4-BE49-F238E27FC236}">
                    <a16:creationId xmlns:a16="http://schemas.microsoft.com/office/drawing/2014/main" id="{EE3848C7-3D70-CDA0-6403-451D1C788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1" y="2382"/>
                <a:ext cx="4" cy="32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" name="Rectangle 251">
                <a:extLst>
                  <a:ext uri="{FF2B5EF4-FFF2-40B4-BE49-F238E27FC236}">
                    <a16:creationId xmlns:a16="http://schemas.microsoft.com/office/drawing/2014/main" id="{E0AD9FC9-47B9-0CA3-79E0-1E5557AF5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0" y="2382"/>
                <a:ext cx="3" cy="32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6" name="Rectangle 252">
                <a:extLst>
                  <a:ext uri="{FF2B5EF4-FFF2-40B4-BE49-F238E27FC236}">
                    <a16:creationId xmlns:a16="http://schemas.microsoft.com/office/drawing/2014/main" id="{5B9E882E-16AD-8F74-684A-033A0788A8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8" y="2382"/>
                <a:ext cx="4" cy="32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7" name="Freeform 253">
                <a:extLst>
                  <a:ext uri="{FF2B5EF4-FFF2-40B4-BE49-F238E27FC236}">
                    <a16:creationId xmlns:a16="http://schemas.microsoft.com/office/drawing/2014/main" id="{3E8EA95A-66D2-F0F4-8A4A-33B39FBF9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4" y="2382"/>
                <a:ext cx="4" cy="32"/>
              </a:xfrm>
              <a:custGeom>
                <a:avLst/>
                <a:gdLst>
                  <a:gd name="T0" fmla="*/ 3 w 3"/>
                  <a:gd name="T1" fmla="*/ 0 h 27"/>
                  <a:gd name="T2" fmla="*/ 3 w 3"/>
                  <a:gd name="T3" fmla="*/ 27 h 27"/>
                  <a:gd name="T4" fmla="*/ 2 w 3"/>
                  <a:gd name="T5" fmla="*/ 27 h 27"/>
                  <a:gd name="T6" fmla="*/ 0 w 3"/>
                  <a:gd name="T7" fmla="*/ 27 h 27"/>
                  <a:gd name="T8" fmla="*/ 0 w 3"/>
                  <a:gd name="T9" fmla="*/ 0 h 27"/>
                  <a:gd name="T10" fmla="*/ 2 w 3"/>
                  <a:gd name="T11" fmla="*/ 0 h 27"/>
                  <a:gd name="T12" fmla="*/ 3 w 3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7">
                    <a:moveTo>
                      <a:pt x="3" y="0"/>
                    </a:moveTo>
                    <a:cubicBezTo>
                      <a:pt x="3" y="27"/>
                      <a:pt x="3" y="27"/>
                      <a:pt x="3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" name="Freeform 254">
                <a:extLst>
                  <a:ext uri="{FF2B5EF4-FFF2-40B4-BE49-F238E27FC236}">
                    <a16:creationId xmlns:a16="http://schemas.microsoft.com/office/drawing/2014/main" id="{DFECD350-2DC4-23D2-FC8B-28908FE0CF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9" y="2382"/>
                <a:ext cx="3" cy="31"/>
              </a:xfrm>
              <a:custGeom>
                <a:avLst/>
                <a:gdLst>
                  <a:gd name="T0" fmla="*/ 3 w 3"/>
                  <a:gd name="T1" fmla="*/ 3 h 26"/>
                  <a:gd name="T2" fmla="*/ 3 w 3"/>
                  <a:gd name="T3" fmla="*/ 24 h 26"/>
                  <a:gd name="T4" fmla="*/ 0 w 3"/>
                  <a:gd name="T5" fmla="*/ 26 h 26"/>
                  <a:gd name="T6" fmla="*/ 0 w 3"/>
                  <a:gd name="T7" fmla="*/ 0 h 26"/>
                  <a:gd name="T8" fmla="*/ 3 w 3"/>
                  <a:gd name="T9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6">
                    <a:moveTo>
                      <a:pt x="3" y="3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1" y="26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9" name="Freeform 255">
                <a:extLst>
                  <a:ext uri="{FF2B5EF4-FFF2-40B4-BE49-F238E27FC236}">
                    <a16:creationId xmlns:a16="http://schemas.microsoft.com/office/drawing/2014/main" id="{CE343DCE-1151-C73A-996B-BBA835077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4" y="2349"/>
                <a:ext cx="363" cy="33"/>
              </a:xfrm>
              <a:custGeom>
                <a:avLst/>
                <a:gdLst>
                  <a:gd name="T0" fmla="*/ 301 w 301"/>
                  <a:gd name="T1" fmla="*/ 6 h 27"/>
                  <a:gd name="T2" fmla="*/ 301 w 301"/>
                  <a:gd name="T3" fmla="*/ 21 h 27"/>
                  <a:gd name="T4" fmla="*/ 300 w 301"/>
                  <a:gd name="T5" fmla="*/ 24 h 27"/>
                  <a:gd name="T6" fmla="*/ 297 w 301"/>
                  <a:gd name="T7" fmla="*/ 27 h 27"/>
                  <a:gd name="T8" fmla="*/ 295 w 301"/>
                  <a:gd name="T9" fmla="*/ 27 h 27"/>
                  <a:gd name="T10" fmla="*/ 294 w 301"/>
                  <a:gd name="T11" fmla="*/ 27 h 27"/>
                  <a:gd name="T12" fmla="*/ 7 w 301"/>
                  <a:gd name="T13" fmla="*/ 27 h 27"/>
                  <a:gd name="T14" fmla="*/ 0 w 301"/>
                  <a:gd name="T15" fmla="*/ 22 h 27"/>
                  <a:gd name="T16" fmla="*/ 0 w 301"/>
                  <a:gd name="T17" fmla="*/ 21 h 27"/>
                  <a:gd name="T18" fmla="*/ 0 w 301"/>
                  <a:gd name="T19" fmla="*/ 6 h 27"/>
                  <a:gd name="T20" fmla="*/ 0 w 301"/>
                  <a:gd name="T21" fmla="*/ 6 h 27"/>
                  <a:gd name="T22" fmla="*/ 7 w 301"/>
                  <a:gd name="T23" fmla="*/ 0 h 27"/>
                  <a:gd name="T24" fmla="*/ 294 w 301"/>
                  <a:gd name="T25" fmla="*/ 0 h 27"/>
                  <a:gd name="T26" fmla="*/ 295 w 301"/>
                  <a:gd name="T27" fmla="*/ 0 h 27"/>
                  <a:gd name="T28" fmla="*/ 295 w 301"/>
                  <a:gd name="T29" fmla="*/ 0 h 27"/>
                  <a:gd name="T30" fmla="*/ 295 w 301"/>
                  <a:gd name="T31" fmla="*/ 0 h 27"/>
                  <a:gd name="T32" fmla="*/ 295 w 301"/>
                  <a:gd name="T33" fmla="*/ 0 h 27"/>
                  <a:gd name="T34" fmla="*/ 297 w 301"/>
                  <a:gd name="T35" fmla="*/ 1 h 27"/>
                  <a:gd name="T36" fmla="*/ 297 w 301"/>
                  <a:gd name="T37" fmla="*/ 1 h 27"/>
                  <a:gd name="T38" fmla="*/ 297 w 301"/>
                  <a:gd name="T39" fmla="*/ 1 h 27"/>
                  <a:gd name="T40" fmla="*/ 297 w 301"/>
                  <a:gd name="T41" fmla="*/ 1 h 27"/>
                  <a:gd name="T42" fmla="*/ 297 w 301"/>
                  <a:gd name="T43" fmla="*/ 1 h 27"/>
                  <a:gd name="T44" fmla="*/ 298 w 301"/>
                  <a:gd name="T45" fmla="*/ 1 h 27"/>
                  <a:gd name="T46" fmla="*/ 298 w 301"/>
                  <a:gd name="T47" fmla="*/ 1 h 27"/>
                  <a:gd name="T48" fmla="*/ 298 w 301"/>
                  <a:gd name="T49" fmla="*/ 2 h 27"/>
                  <a:gd name="T50" fmla="*/ 299 w 301"/>
                  <a:gd name="T51" fmla="*/ 2 h 27"/>
                  <a:gd name="T52" fmla="*/ 299 w 301"/>
                  <a:gd name="T53" fmla="*/ 2 h 27"/>
                  <a:gd name="T54" fmla="*/ 299 w 301"/>
                  <a:gd name="T55" fmla="*/ 2 h 27"/>
                  <a:gd name="T56" fmla="*/ 299 w 301"/>
                  <a:gd name="T57" fmla="*/ 2 h 27"/>
                  <a:gd name="T58" fmla="*/ 299 w 301"/>
                  <a:gd name="T59" fmla="*/ 2 h 27"/>
                  <a:gd name="T60" fmla="*/ 300 w 301"/>
                  <a:gd name="T61" fmla="*/ 3 h 27"/>
                  <a:gd name="T62" fmla="*/ 300 w 301"/>
                  <a:gd name="T63" fmla="*/ 3 h 27"/>
                  <a:gd name="T64" fmla="*/ 301 w 301"/>
                  <a:gd name="T65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1" h="27">
                    <a:moveTo>
                      <a:pt x="301" y="6"/>
                    </a:moveTo>
                    <a:cubicBezTo>
                      <a:pt x="301" y="21"/>
                      <a:pt x="301" y="21"/>
                      <a:pt x="301" y="21"/>
                    </a:cubicBezTo>
                    <a:cubicBezTo>
                      <a:pt x="301" y="22"/>
                      <a:pt x="301" y="24"/>
                      <a:pt x="300" y="24"/>
                    </a:cubicBezTo>
                    <a:cubicBezTo>
                      <a:pt x="299" y="25"/>
                      <a:pt x="298" y="26"/>
                      <a:pt x="297" y="27"/>
                    </a:cubicBezTo>
                    <a:cubicBezTo>
                      <a:pt x="296" y="27"/>
                      <a:pt x="296" y="27"/>
                      <a:pt x="295" y="27"/>
                    </a:cubicBezTo>
                    <a:cubicBezTo>
                      <a:pt x="295" y="27"/>
                      <a:pt x="294" y="27"/>
                      <a:pt x="294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4" y="27"/>
                      <a:pt x="1" y="25"/>
                      <a:pt x="0" y="2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3"/>
                      <a:pt x="4" y="0"/>
                      <a:pt x="7" y="0"/>
                    </a:cubicBezTo>
                    <a:cubicBezTo>
                      <a:pt x="294" y="0"/>
                      <a:pt x="294" y="0"/>
                      <a:pt x="294" y="0"/>
                    </a:cubicBezTo>
                    <a:cubicBezTo>
                      <a:pt x="295" y="0"/>
                      <a:pt x="295" y="0"/>
                      <a:pt x="295" y="0"/>
                    </a:cubicBezTo>
                    <a:cubicBezTo>
                      <a:pt x="295" y="0"/>
                      <a:pt x="295" y="0"/>
                      <a:pt x="295" y="0"/>
                    </a:cubicBezTo>
                    <a:cubicBezTo>
                      <a:pt x="295" y="0"/>
                      <a:pt x="295" y="0"/>
                      <a:pt x="295" y="0"/>
                    </a:cubicBezTo>
                    <a:cubicBezTo>
                      <a:pt x="295" y="0"/>
                      <a:pt x="295" y="0"/>
                      <a:pt x="295" y="0"/>
                    </a:cubicBezTo>
                    <a:cubicBezTo>
                      <a:pt x="296" y="0"/>
                      <a:pt x="296" y="1"/>
                      <a:pt x="297" y="1"/>
                    </a:cubicBezTo>
                    <a:cubicBezTo>
                      <a:pt x="297" y="1"/>
                      <a:pt x="297" y="1"/>
                      <a:pt x="297" y="1"/>
                    </a:cubicBezTo>
                    <a:cubicBezTo>
                      <a:pt x="297" y="1"/>
                      <a:pt x="297" y="1"/>
                      <a:pt x="297" y="1"/>
                    </a:cubicBezTo>
                    <a:cubicBezTo>
                      <a:pt x="297" y="1"/>
                      <a:pt x="297" y="1"/>
                      <a:pt x="297" y="1"/>
                    </a:cubicBezTo>
                    <a:cubicBezTo>
                      <a:pt x="297" y="1"/>
                      <a:pt x="297" y="1"/>
                      <a:pt x="297" y="1"/>
                    </a:cubicBezTo>
                    <a:cubicBezTo>
                      <a:pt x="298" y="1"/>
                      <a:pt x="298" y="1"/>
                      <a:pt x="298" y="1"/>
                    </a:cubicBezTo>
                    <a:cubicBezTo>
                      <a:pt x="298" y="1"/>
                      <a:pt x="298" y="1"/>
                      <a:pt x="298" y="1"/>
                    </a:cubicBezTo>
                    <a:cubicBezTo>
                      <a:pt x="298" y="2"/>
                      <a:pt x="298" y="2"/>
                      <a:pt x="298" y="2"/>
                    </a:cubicBezTo>
                    <a:cubicBezTo>
                      <a:pt x="299" y="2"/>
                      <a:pt x="299" y="2"/>
                      <a:pt x="299" y="2"/>
                    </a:cubicBezTo>
                    <a:cubicBezTo>
                      <a:pt x="299" y="2"/>
                      <a:pt x="299" y="2"/>
                      <a:pt x="299" y="2"/>
                    </a:cubicBezTo>
                    <a:cubicBezTo>
                      <a:pt x="299" y="2"/>
                      <a:pt x="299" y="2"/>
                      <a:pt x="299" y="2"/>
                    </a:cubicBezTo>
                    <a:cubicBezTo>
                      <a:pt x="299" y="2"/>
                      <a:pt x="299" y="2"/>
                      <a:pt x="299" y="2"/>
                    </a:cubicBezTo>
                    <a:cubicBezTo>
                      <a:pt x="299" y="2"/>
                      <a:pt x="299" y="2"/>
                      <a:pt x="299" y="2"/>
                    </a:cubicBezTo>
                    <a:cubicBezTo>
                      <a:pt x="300" y="3"/>
                      <a:pt x="300" y="3"/>
                      <a:pt x="300" y="3"/>
                    </a:cubicBezTo>
                    <a:cubicBezTo>
                      <a:pt x="300" y="3"/>
                      <a:pt x="300" y="3"/>
                      <a:pt x="300" y="3"/>
                    </a:cubicBezTo>
                    <a:cubicBezTo>
                      <a:pt x="301" y="4"/>
                      <a:pt x="301" y="5"/>
                      <a:pt x="301" y="6"/>
                    </a:cubicBezTo>
                    <a:close/>
                  </a:path>
                </a:pathLst>
              </a:custGeom>
              <a:solidFill>
                <a:srgbClr val="FDB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Freeform 256">
                <a:extLst>
                  <a:ext uri="{FF2B5EF4-FFF2-40B4-BE49-F238E27FC236}">
                    <a16:creationId xmlns:a16="http://schemas.microsoft.com/office/drawing/2014/main" id="{0A9B40C9-4664-7129-01B6-3752A84B93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4" y="2349"/>
                <a:ext cx="193" cy="33"/>
              </a:xfrm>
              <a:custGeom>
                <a:avLst/>
                <a:gdLst>
                  <a:gd name="T0" fmla="*/ 160 w 160"/>
                  <a:gd name="T1" fmla="*/ 27 h 27"/>
                  <a:gd name="T2" fmla="*/ 7 w 160"/>
                  <a:gd name="T3" fmla="*/ 27 h 27"/>
                  <a:gd name="T4" fmla="*/ 0 w 160"/>
                  <a:gd name="T5" fmla="*/ 22 h 27"/>
                  <a:gd name="T6" fmla="*/ 0 w 160"/>
                  <a:gd name="T7" fmla="*/ 21 h 27"/>
                  <a:gd name="T8" fmla="*/ 0 w 160"/>
                  <a:gd name="T9" fmla="*/ 6 h 27"/>
                  <a:gd name="T10" fmla="*/ 0 w 160"/>
                  <a:gd name="T11" fmla="*/ 6 h 27"/>
                  <a:gd name="T12" fmla="*/ 7 w 160"/>
                  <a:gd name="T13" fmla="*/ 0 h 27"/>
                  <a:gd name="T14" fmla="*/ 141 w 160"/>
                  <a:gd name="T15" fmla="*/ 0 h 27"/>
                  <a:gd name="T16" fmla="*/ 141 w 160"/>
                  <a:gd name="T17" fmla="*/ 1 h 27"/>
                  <a:gd name="T18" fmla="*/ 160 w 160"/>
                  <a:gd name="T1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0" h="27">
                    <a:moveTo>
                      <a:pt x="160" y="27"/>
                    </a:moveTo>
                    <a:cubicBezTo>
                      <a:pt x="7" y="27"/>
                      <a:pt x="7" y="27"/>
                      <a:pt x="7" y="27"/>
                    </a:cubicBezTo>
                    <a:cubicBezTo>
                      <a:pt x="3" y="27"/>
                      <a:pt x="1" y="25"/>
                      <a:pt x="0" y="2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3"/>
                      <a:pt x="3" y="0"/>
                      <a:pt x="7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1" y="1"/>
                      <a:pt x="141" y="1"/>
                      <a:pt x="141" y="1"/>
                    </a:cubicBezTo>
                    <a:cubicBezTo>
                      <a:pt x="144" y="9"/>
                      <a:pt x="149" y="19"/>
                      <a:pt x="160" y="27"/>
                    </a:cubicBez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" name="Rectangle 257">
                <a:extLst>
                  <a:ext uri="{FF2B5EF4-FFF2-40B4-BE49-F238E27FC236}">
                    <a16:creationId xmlns:a16="http://schemas.microsoft.com/office/drawing/2014/main" id="{153C86A2-1B69-D9DB-0F12-13C8393B50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2" y="2349"/>
                <a:ext cx="3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Rectangle 258">
                <a:extLst>
                  <a:ext uri="{FF2B5EF4-FFF2-40B4-BE49-F238E27FC236}">
                    <a16:creationId xmlns:a16="http://schemas.microsoft.com/office/drawing/2014/main" id="{9B947ADD-684D-791D-1DBC-D8E8173485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8" y="2349"/>
                <a:ext cx="4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" name="Rectangle 259">
                <a:extLst>
                  <a:ext uri="{FF2B5EF4-FFF2-40B4-BE49-F238E27FC236}">
                    <a16:creationId xmlns:a16="http://schemas.microsoft.com/office/drawing/2014/main" id="{66550072-7E25-7408-D370-08E926F8D3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3" y="2349"/>
                <a:ext cx="3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4" name="Rectangle 260">
                <a:extLst>
                  <a:ext uri="{FF2B5EF4-FFF2-40B4-BE49-F238E27FC236}">
                    <a16:creationId xmlns:a16="http://schemas.microsoft.com/office/drawing/2014/main" id="{CD8EE5F2-3C0D-41A2-DE43-7F6A9AD4B0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7" y="2349"/>
                <a:ext cx="5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5" name="Rectangle 261">
                <a:extLst>
                  <a:ext uri="{FF2B5EF4-FFF2-40B4-BE49-F238E27FC236}">
                    <a16:creationId xmlns:a16="http://schemas.microsoft.com/office/drawing/2014/main" id="{223CE1FA-165A-96A7-F21F-A21AF5F820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2" y="2349"/>
                <a:ext cx="4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6" name="Rectangle 262">
                <a:extLst>
                  <a:ext uri="{FF2B5EF4-FFF2-40B4-BE49-F238E27FC236}">
                    <a16:creationId xmlns:a16="http://schemas.microsoft.com/office/drawing/2014/main" id="{B1B956DC-5BA4-A140-7C85-F74E5933FF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2" y="2349"/>
                <a:ext cx="4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7" name="Rectangle 263">
                <a:extLst>
                  <a:ext uri="{FF2B5EF4-FFF2-40B4-BE49-F238E27FC236}">
                    <a16:creationId xmlns:a16="http://schemas.microsoft.com/office/drawing/2014/main" id="{816AF473-C72D-83D3-4813-93F85E84D9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5" y="2349"/>
                <a:ext cx="3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8" name="Rectangle 264">
                <a:extLst>
                  <a:ext uri="{FF2B5EF4-FFF2-40B4-BE49-F238E27FC236}">
                    <a16:creationId xmlns:a16="http://schemas.microsoft.com/office/drawing/2014/main" id="{6F083CD5-B6FB-D6C3-2583-9CFB32CFA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42" y="2349"/>
                <a:ext cx="4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9" name="Rectangle 265">
                <a:extLst>
                  <a:ext uri="{FF2B5EF4-FFF2-40B4-BE49-F238E27FC236}">
                    <a16:creationId xmlns:a16="http://schemas.microsoft.com/office/drawing/2014/main" id="{95830A84-DAC3-83EF-613B-8D866667B2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4" y="2349"/>
                <a:ext cx="4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0" name="Rectangle 266">
                <a:extLst>
                  <a:ext uri="{FF2B5EF4-FFF2-40B4-BE49-F238E27FC236}">
                    <a16:creationId xmlns:a16="http://schemas.microsoft.com/office/drawing/2014/main" id="{5CCD2086-A3B0-9F95-2D37-9E26B8E6C5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2" y="2349"/>
                <a:ext cx="4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1" name="Rectangle 267">
                <a:extLst>
                  <a:ext uri="{FF2B5EF4-FFF2-40B4-BE49-F238E27FC236}">
                    <a16:creationId xmlns:a16="http://schemas.microsoft.com/office/drawing/2014/main" id="{49A32A7E-1CE4-7613-DEC0-5E09E43FD4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1" y="2349"/>
                <a:ext cx="3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2" name="Freeform 268">
                <a:extLst>
                  <a:ext uri="{FF2B5EF4-FFF2-40B4-BE49-F238E27FC236}">
                    <a16:creationId xmlns:a16="http://schemas.microsoft.com/office/drawing/2014/main" id="{36FF7894-BCBC-8066-E961-CD9DBB785C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7" y="2349"/>
                <a:ext cx="3" cy="33"/>
              </a:xfrm>
              <a:custGeom>
                <a:avLst/>
                <a:gdLst>
                  <a:gd name="T0" fmla="*/ 3 w 3"/>
                  <a:gd name="T1" fmla="*/ 0 h 27"/>
                  <a:gd name="T2" fmla="*/ 3 w 3"/>
                  <a:gd name="T3" fmla="*/ 27 h 27"/>
                  <a:gd name="T4" fmla="*/ 2 w 3"/>
                  <a:gd name="T5" fmla="*/ 27 h 27"/>
                  <a:gd name="T6" fmla="*/ 0 w 3"/>
                  <a:gd name="T7" fmla="*/ 27 h 27"/>
                  <a:gd name="T8" fmla="*/ 0 w 3"/>
                  <a:gd name="T9" fmla="*/ 0 h 27"/>
                  <a:gd name="T10" fmla="*/ 2 w 3"/>
                  <a:gd name="T11" fmla="*/ 0 h 27"/>
                  <a:gd name="T12" fmla="*/ 3 w 3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7">
                    <a:moveTo>
                      <a:pt x="3" y="0"/>
                    </a:move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3" name="Freeform 269">
                <a:extLst>
                  <a:ext uri="{FF2B5EF4-FFF2-40B4-BE49-F238E27FC236}">
                    <a16:creationId xmlns:a16="http://schemas.microsoft.com/office/drawing/2014/main" id="{53015779-C81E-9AC9-268A-EB5955611D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" y="2350"/>
                <a:ext cx="3" cy="32"/>
              </a:xfrm>
              <a:custGeom>
                <a:avLst/>
                <a:gdLst>
                  <a:gd name="T0" fmla="*/ 3 w 3"/>
                  <a:gd name="T1" fmla="*/ 2 h 26"/>
                  <a:gd name="T2" fmla="*/ 3 w 3"/>
                  <a:gd name="T3" fmla="*/ 23 h 26"/>
                  <a:gd name="T4" fmla="*/ 0 w 3"/>
                  <a:gd name="T5" fmla="*/ 26 h 26"/>
                  <a:gd name="T6" fmla="*/ 0 w 3"/>
                  <a:gd name="T7" fmla="*/ 0 h 26"/>
                  <a:gd name="T8" fmla="*/ 3 w 3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6">
                    <a:moveTo>
                      <a:pt x="3" y="2"/>
                    </a:moveTo>
                    <a:cubicBezTo>
                      <a:pt x="3" y="23"/>
                      <a:pt x="3" y="23"/>
                      <a:pt x="3" y="23"/>
                    </a:cubicBezTo>
                    <a:cubicBezTo>
                      <a:pt x="2" y="24"/>
                      <a:pt x="1" y="25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1"/>
                      <a:pt x="3" y="2"/>
                    </a:cubicBez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4" name="Freeform 270">
                <a:extLst>
                  <a:ext uri="{FF2B5EF4-FFF2-40B4-BE49-F238E27FC236}">
                    <a16:creationId xmlns:a16="http://schemas.microsoft.com/office/drawing/2014/main" id="{F014B71B-1B01-327E-8BD5-551C51DA9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2" y="2318"/>
                <a:ext cx="364" cy="32"/>
              </a:xfrm>
              <a:custGeom>
                <a:avLst/>
                <a:gdLst>
                  <a:gd name="T0" fmla="*/ 301 w 301"/>
                  <a:gd name="T1" fmla="*/ 6 h 27"/>
                  <a:gd name="T2" fmla="*/ 301 w 301"/>
                  <a:gd name="T3" fmla="*/ 21 h 27"/>
                  <a:gd name="T4" fmla="*/ 300 w 301"/>
                  <a:gd name="T5" fmla="*/ 24 h 27"/>
                  <a:gd name="T6" fmla="*/ 296 w 301"/>
                  <a:gd name="T7" fmla="*/ 27 h 27"/>
                  <a:gd name="T8" fmla="*/ 295 w 301"/>
                  <a:gd name="T9" fmla="*/ 27 h 27"/>
                  <a:gd name="T10" fmla="*/ 294 w 301"/>
                  <a:gd name="T11" fmla="*/ 27 h 27"/>
                  <a:gd name="T12" fmla="*/ 7 w 301"/>
                  <a:gd name="T13" fmla="*/ 27 h 27"/>
                  <a:gd name="T14" fmla="*/ 4 w 301"/>
                  <a:gd name="T15" fmla="*/ 26 h 27"/>
                  <a:gd name="T16" fmla="*/ 0 w 301"/>
                  <a:gd name="T17" fmla="*/ 22 h 27"/>
                  <a:gd name="T18" fmla="*/ 0 w 301"/>
                  <a:gd name="T19" fmla="*/ 21 h 27"/>
                  <a:gd name="T20" fmla="*/ 0 w 301"/>
                  <a:gd name="T21" fmla="*/ 21 h 27"/>
                  <a:gd name="T22" fmla="*/ 0 w 301"/>
                  <a:gd name="T23" fmla="*/ 6 h 27"/>
                  <a:gd name="T24" fmla="*/ 0 w 301"/>
                  <a:gd name="T25" fmla="*/ 6 h 27"/>
                  <a:gd name="T26" fmla="*/ 7 w 301"/>
                  <a:gd name="T27" fmla="*/ 0 h 27"/>
                  <a:gd name="T28" fmla="*/ 294 w 301"/>
                  <a:gd name="T29" fmla="*/ 0 h 27"/>
                  <a:gd name="T30" fmla="*/ 295 w 301"/>
                  <a:gd name="T31" fmla="*/ 0 h 27"/>
                  <a:gd name="T32" fmla="*/ 296 w 301"/>
                  <a:gd name="T33" fmla="*/ 1 h 27"/>
                  <a:gd name="T34" fmla="*/ 300 w 301"/>
                  <a:gd name="T35" fmla="*/ 3 h 27"/>
                  <a:gd name="T36" fmla="*/ 301 w 301"/>
                  <a:gd name="T37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1" h="27">
                    <a:moveTo>
                      <a:pt x="301" y="6"/>
                    </a:moveTo>
                    <a:cubicBezTo>
                      <a:pt x="301" y="21"/>
                      <a:pt x="301" y="21"/>
                      <a:pt x="301" y="21"/>
                    </a:cubicBezTo>
                    <a:cubicBezTo>
                      <a:pt x="301" y="22"/>
                      <a:pt x="300" y="23"/>
                      <a:pt x="300" y="24"/>
                    </a:cubicBezTo>
                    <a:cubicBezTo>
                      <a:pt x="299" y="25"/>
                      <a:pt x="298" y="26"/>
                      <a:pt x="296" y="27"/>
                    </a:cubicBezTo>
                    <a:cubicBezTo>
                      <a:pt x="296" y="27"/>
                      <a:pt x="295" y="27"/>
                      <a:pt x="295" y="27"/>
                    </a:cubicBezTo>
                    <a:cubicBezTo>
                      <a:pt x="295" y="27"/>
                      <a:pt x="294" y="27"/>
                      <a:pt x="294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7"/>
                      <a:pt x="5" y="27"/>
                      <a:pt x="4" y="26"/>
                    </a:cubicBezTo>
                    <a:cubicBezTo>
                      <a:pt x="2" y="25"/>
                      <a:pt x="0" y="24"/>
                      <a:pt x="0" y="2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294" y="0"/>
                      <a:pt x="294" y="0"/>
                      <a:pt x="294" y="0"/>
                    </a:cubicBezTo>
                    <a:cubicBezTo>
                      <a:pt x="294" y="0"/>
                      <a:pt x="295" y="0"/>
                      <a:pt x="295" y="0"/>
                    </a:cubicBezTo>
                    <a:cubicBezTo>
                      <a:pt x="295" y="0"/>
                      <a:pt x="296" y="0"/>
                      <a:pt x="296" y="1"/>
                    </a:cubicBezTo>
                    <a:cubicBezTo>
                      <a:pt x="298" y="1"/>
                      <a:pt x="299" y="2"/>
                      <a:pt x="300" y="3"/>
                    </a:cubicBezTo>
                    <a:cubicBezTo>
                      <a:pt x="300" y="4"/>
                      <a:pt x="301" y="5"/>
                      <a:pt x="301" y="6"/>
                    </a:cubicBezTo>
                    <a:close/>
                  </a:path>
                </a:pathLst>
              </a:custGeom>
              <a:solidFill>
                <a:srgbClr val="FDB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5" name="Freeform 271">
                <a:extLst>
                  <a:ext uri="{FF2B5EF4-FFF2-40B4-BE49-F238E27FC236}">
                    <a16:creationId xmlns:a16="http://schemas.microsoft.com/office/drawing/2014/main" id="{F4E8BECA-A123-169C-9FEB-D43804C47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2" y="2318"/>
                <a:ext cx="193" cy="32"/>
              </a:xfrm>
              <a:custGeom>
                <a:avLst/>
                <a:gdLst>
                  <a:gd name="T0" fmla="*/ 160 w 160"/>
                  <a:gd name="T1" fmla="*/ 27 h 27"/>
                  <a:gd name="T2" fmla="*/ 6 w 160"/>
                  <a:gd name="T3" fmla="*/ 27 h 27"/>
                  <a:gd name="T4" fmla="*/ 3 w 160"/>
                  <a:gd name="T5" fmla="*/ 26 h 27"/>
                  <a:gd name="T6" fmla="*/ 0 w 160"/>
                  <a:gd name="T7" fmla="*/ 22 h 27"/>
                  <a:gd name="T8" fmla="*/ 0 w 160"/>
                  <a:gd name="T9" fmla="*/ 21 h 27"/>
                  <a:gd name="T10" fmla="*/ 0 w 160"/>
                  <a:gd name="T11" fmla="*/ 21 h 27"/>
                  <a:gd name="T12" fmla="*/ 0 w 160"/>
                  <a:gd name="T13" fmla="*/ 6 h 27"/>
                  <a:gd name="T14" fmla="*/ 0 w 160"/>
                  <a:gd name="T15" fmla="*/ 6 h 27"/>
                  <a:gd name="T16" fmla="*/ 6 w 160"/>
                  <a:gd name="T17" fmla="*/ 0 h 27"/>
                  <a:gd name="T18" fmla="*/ 141 w 160"/>
                  <a:gd name="T19" fmla="*/ 0 h 27"/>
                  <a:gd name="T20" fmla="*/ 159 w 160"/>
                  <a:gd name="T21" fmla="*/ 26 h 27"/>
                  <a:gd name="T22" fmla="*/ 160 w 160"/>
                  <a:gd name="T2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0" h="27">
                    <a:moveTo>
                      <a:pt x="160" y="27"/>
                    </a:moveTo>
                    <a:cubicBezTo>
                      <a:pt x="6" y="27"/>
                      <a:pt x="6" y="27"/>
                      <a:pt x="6" y="27"/>
                    </a:cubicBezTo>
                    <a:cubicBezTo>
                      <a:pt x="5" y="27"/>
                      <a:pt x="4" y="27"/>
                      <a:pt x="3" y="26"/>
                    </a:cubicBezTo>
                    <a:cubicBezTo>
                      <a:pt x="2" y="25"/>
                      <a:pt x="0" y="24"/>
                      <a:pt x="0" y="2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3" y="8"/>
                      <a:pt x="148" y="18"/>
                      <a:pt x="159" y="26"/>
                    </a:cubicBezTo>
                    <a:lnTo>
                      <a:pt x="160" y="27"/>
                    </a:ln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" name="Rectangle 272">
                <a:extLst>
                  <a:ext uri="{FF2B5EF4-FFF2-40B4-BE49-F238E27FC236}">
                    <a16:creationId xmlns:a16="http://schemas.microsoft.com/office/drawing/2014/main" id="{086DC8C9-023F-48CD-EE0F-8A7C5072EB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0" y="2318"/>
                <a:ext cx="3" cy="32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7" name="Rectangle 273">
                <a:extLst>
                  <a:ext uri="{FF2B5EF4-FFF2-40B4-BE49-F238E27FC236}">
                    <a16:creationId xmlns:a16="http://schemas.microsoft.com/office/drawing/2014/main" id="{76421EC2-157F-8B6E-3209-682311F4A1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6" y="2318"/>
                <a:ext cx="4" cy="32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" name="Rectangle 274">
                <a:extLst>
                  <a:ext uri="{FF2B5EF4-FFF2-40B4-BE49-F238E27FC236}">
                    <a16:creationId xmlns:a16="http://schemas.microsoft.com/office/drawing/2014/main" id="{2D398CB6-7CCC-2B6D-DE7D-25E05915A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0" y="2318"/>
                <a:ext cx="4" cy="32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9" name="Rectangle 275">
                <a:extLst>
                  <a:ext uri="{FF2B5EF4-FFF2-40B4-BE49-F238E27FC236}">
                    <a16:creationId xmlns:a16="http://schemas.microsoft.com/office/drawing/2014/main" id="{5A8FD0D2-D76A-9634-9537-671138C07F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5" y="2318"/>
                <a:ext cx="4" cy="32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0" name="Rectangle 276">
                <a:extLst>
                  <a:ext uri="{FF2B5EF4-FFF2-40B4-BE49-F238E27FC236}">
                    <a16:creationId xmlns:a16="http://schemas.microsoft.com/office/drawing/2014/main" id="{5D0EE7ED-E9F0-8BB2-95FE-0D35679BE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0" y="2318"/>
                <a:ext cx="4" cy="32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1" name="Rectangle 277">
                <a:extLst>
                  <a:ext uri="{FF2B5EF4-FFF2-40B4-BE49-F238E27FC236}">
                    <a16:creationId xmlns:a16="http://schemas.microsoft.com/office/drawing/2014/main" id="{79F6F43E-4773-1549-9E18-2377CB6BB8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0" y="2318"/>
                <a:ext cx="4" cy="32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2" name="Rectangle 278">
                <a:extLst>
                  <a:ext uri="{FF2B5EF4-FFF2-40B4-BE49-F238E27FC236}">
                    <a16:creationId xmlns:a16="http://schemas.microsoft.com/office/drawing/2014/main" id="{ECF9BA60-3FDE-9D13-8698-C975C0F223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3" y="2318"/>
                <a:ext cx="3" cy="32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3" name="Rectangle 279">
                <a:extLst>
                  <a:ext uri="{FF2B5EF4-FFF2-40B4-BE49-F238E27FC236}">
                    <a16:creationId xmlns:a16="http://schemas.microsoft.com/office/drawing/2014/main" id="{710F9DB1-7254-5888-733A-678C18A351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0" y="2318"/>
                <a:ext cx="4" cy="32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4" name="Rectangle 280">
                <a:extLst>
                  <a:ext uri="{FF2B5EF4-FFF2-40B4-BE49-F238E27FC236}">
                    <a16:creationId xmlns:a16="http://schemas.microsoft.com/office/drawing/2014/main" id="{F763F40B-8DD5-BA71-7D97-05FB95824D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2" y="2318"/>
                <a:ext cx="3" cy="32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5" name="Rectangle 281">
                <a:extLst>
                  <a:ext uri="{FF2B5EF4-FFF2-40B4-BE49-F238E27FC236}">
                    <a16:creationId xmlns:a16="http://schemas.microsoft.com/office/drawing/2014/main" id="{9C25B7B4-BB1B-2435-E4EB-F05A059F8C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0" y="2318"/>
                <a:ext cx="4" cy="32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6" name="Rectangle 282">
                <a:extLst>
                  <a:ext uri="{FF2B5EF4-FFF2-40B4-BE49-F238E27FC236}">
                    <a16:creationId xmlns:a16="http://schemas.microsoft.com/office/drawing/2014/main" id="{4ABA558B-06E3-8D22-F392-12E99BF420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9" y="2318"/>
                <a:ext cx="3" cy="32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Freeform 283">
                <a:extLst>
                  <a:ext uri="{FF2B5EF4-FFF2-40B4-BE49-F238E27FC236}">
                    <a16:creationId xmlns:a16="http://schemas.microsoft.com/office/drawing/2014/main" id="{5A64FC42-F76A-78D4-86ED-26EE15E1F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5" y="2318"/>
                <a:ext cx="3" cy="32"/>
              </a:xfrm>
              <a:custGeom>
                <a:avLst/>
                <a:gdLst>
                  <a:gd name="T0" fmla="*/ 3 w 3"/>
                  <a:gd name="T1" fmla="*/ 0 h 27"/>
                  <a:gd name="T2" fmla="*/ 3 w 3"/>
                  <a:gd name="T3" fmla="*/ 27 h 27"/>
                  <a:gd name="T4" fmla="*/ 2 w 3"/>
                  <a:gd name="T5" fmla="*/ 27 h 27"/>
                  <a:gd name="T6" fmla="*/ 0 w 3"/>
                  <a:gd name="T7" fmla="*/ 27 h 27"/>
                  <a:gd name="T8" fmla="*/ 0 w 3"/>
                  <a:gd name="T9" fmla="*/ 0 h 27"/>
                  <a:gd name="T10" fmla="*/ 2 w 3"/>
                  <a:gd name="T11" fmla="*/ 0 h 27"/>
                  <a:gd name="T12" fmla="*/ 3 w 3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7">
                    <a:moveTo>
                      <a:pt x="3" y="0"/>
                    </a:move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Freeform 284">
                <a:extLst>
                  <a:ext uri="{FF2B5EF4-FFF2-40B4-BE49-F238E27FC236}">
                    <a16:creationId xmlns:a16="http://schemas.microsoft.com/office/drawing/2014/main" id="{E4C9963F-6729-3B02-554D-DE86294FD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0" y="2319"/>
                <a:ext cx="4" cy="31"/>
              </a:xfrm>
              <a:custGeom>
                <a:avLst/>
                <a:gdLst>
                  <a:gd name="T0" fmla="*/ 4 w 4"/>
                  <a:gd name="T1" fmla="*/ 2 h 26"/>
                  <a:gd name="T2" fmla="*/ 4 w 4"/>
                  <a:gd name="T3" fmla="*/ 23 h 26"/>
                  <a:gd name="T4" fmla="*/ 0 w 4"/>
                  <a:gd name="T5" fmla="*/ 26 h 26"/>
                  <a:gd name="T6" fmla="*/ 0 w 4"/>
                  <a:gd name="T7" fmla="*/ 0 h 26"/>
                  <a:gd name="T8" fmla="*/ 4 w 4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6">
                    <a:moveTo>
                      <a:pt x="4" y="2"/>
                    </a:moveTo>
                    <a:cubicBezTo>
                      <a:pt x="4" y="23"/>
                      <a:pt x="4" y="23"/>
                      <a:pt x="4" y="23"/>
                    </a:cubicBezTo>
                    <a:cubicBezTo>
                      <a:pt x="3" y="24"/>
                      <a:pt x="2" y="25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4" y="2"/>
                    </a:cubicBez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9" name="Freeform 285">
                <a:extLst>
                  <a:ext uri="{FF2B5EF4-FFF2-40B4-BE49-F238E27FC236}">
                    <a16:creationId xmlns:a16="http://schemas.microsoft.com/office/drawing/2014/main" id="{EE1DF1AB-8ABA-B562-87C0-FBC83A93E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1" y="2285"/>
                <a:ext cx="363" cy="33"/>
              </a:xfrm>
              <a:custGeom>
                <a:avLst/>
                <a:gdLst>
                  <a:gd name="T0" fmla="*/ 301 w 301"/>
                  <a:gd name="T1" fmla="*/ 6 h 27"/>
                  <a:gd name="T2" fmla="*/ 301 w 301"/>
                  <a:gd name="T3" fmla="*/ 21 h 27"/>
                  <a:gd name="T4" fmla="*/ 299 w 301"/>
                  <a:gd name="T5" fmla="*/ 25 h 27"/>
                  <a:gd name="T6" fmla="*/ 296 w 301"/>
                  <a:gd name="T7" fmla="*/ 27 h 27"/>
                  <a:gd name="T8" fmla="*/ 295 w 301"/>
                  <a:gd name="T9" fmla="*/ 27 h 27"/>
                  <a:gd name="T10" fmla="*/ 294 w 301"/>
                  <a:gd name="T11" fmla="*/ 27 h 27"/>
                  <a:gd name="T12" fmla="*/ 7 w 301"/>
                  <a:gd name="T13" fmla="*/ 27 h 27"/>
                  <a:gd name="T14" fmla="*/ 0 w 301"/>
                  <a:gd name="T15" fmla="*/ 22 h 27"/>
                  <a:gd name="T16" fmla="*/ 0 w 301"/>
                  <a:gd name="T17" fmla="*/ 21 h 27"/>
                  <a:gd name="T18" fmla="*/ 0 w 301"/>
                  <a:gd name="T19" fmla="*/ 6 h 27"/>
                  <a:gd name="T20" fmla="*/ 0 w 301"/>
                  <a:gd name="T21" fmla="*/ 6 h 27"/>
                  <a:gd name="T22" fmla="*/ 6 w 301"/>
                  <a:gd name="T23" fmla="*/ 0 h 27"/>
                  <a:gd name="T24" fmla="*/ 7 w 301"/>
                  <a:gd name="T25" fmla="*/ 0 h 27"/>
                  <a:gd name="T26" fmla="*/ 294 w 301"/>
                  <a:gd name="T27" fmla="*/ 0 h 27"/>
                  <a:gd name="T28" fmla="*/ 295 w 301"/>
                  <a:gd name="T29" fmla="*/ 0 h 27"/>
                  <a:gd name="T30" fmla="*/ 296 w 301"/>
                  <a:gd name="T31" fmla="*/ 1 h 27"/>
                  <a:gd name="T32" fmla="*/ 299 w 301"/>
                  <a:gd name="T33" fmla="*/ 3 h 27"/>
                  <a:gd name="T34" fmla="*/ 301 w 301"/>
                  <a:gd name="T35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1" h="27">
                    <a:moveTo>
                      <a:pt x="301" y="6"/>
                    </a:moveTo>
                    <a:cubicBezTo>
                      <a:pt x="301" y="21"/>
                      <a:pt x="301" y="21"/>
                      <a:pt x="301" y="21"/>
                    </a:cubicBezTo>
                    <a:cubicBezTo>
                      <a:pt x="301" y="23"/>
                      <a:pt x="300" y="24"/>
                      <a:pt x="299" y="25"/>
                    </a:cubicBezTo>
                    <a:cubicBezTo>
                      <a:pt x="299" y="26"/>
                      <a:pt x="298" y="26"/>
                      <a:pt x="296" y="27"/>
                    </a:cubicBezTo>
                    <a:cubicBezTo>
                      <a:pt x="296" y="27"/>
                      <a:pt x="295" y="27"/>
                      <a:pt x="295" y="27"/>
                    </a:cubicBezTo>
                    <a:cubicBezTo>
                      <a:pt x="295" y="27"/>
                      <a:pt x="294" y="27"/>
                      <a:pt x="294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3" y="27"/>
                      <a:pt x="0" y="25"/>
                      <a:pt x="0" y="2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1"/>
                      <a:pt x="6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94" y="0"/>
                      <a:pt x="294" y="0"/>
                      <a:pt x="294" y="0"/>
                    </a:cubicBezTo>
                    <a:cubicBezTo>
                      <a:pt x="294" y="0"/>
                      <a:pt x="295" y="0"/>
                      <a:pt x="295" y="0"/>
                    </a:cubicBezTo>
                    <a:cubicBezTo>
                      <a:pt x="295" y="1"/>
                      <a:pt x="296" y="1"/>
                      <a:pt x="296" y="1"/>
                    </a:cubicBezTo>
                    <a:cubicBezTo>
                      <a:pt x="298" y="1"/>
                      <a:pt x="299" y="2"/>
                      <a:pt x="299" y="3"/>
                    </a:cubicBezTo>
                    <a:cubicBezTo>
                      <a:pt x="300" y="4"/>
                      <a:pt x="301" y="5"/>
                      <a:pt x="301" y="6"/>
                    </a:cubicBezTo>
                    <a:close/>
                  </a:path>
                </a:pathLst>
              </a:custGeom>
              <a:solidFill>
                <a:srgbClr val="FDB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0" name="Freeform 286">
                <a:extLst>
                  <a:ext uri="{FF2B5EF4-FFF2-40B4-BE49-F238E27FC236}">
                    <a16:creationId xmlns:a16="http://schemas.microsoft.com/office/drawing/2014/main" id="{661B0BBB-A293-C488-6692-BD49D94953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1" y="2285"/>
                <a:ext cx="193" cy="33"/>
              </a:xfrm>
              <a:custGeom>
                <a:avLst/>
                <a:gdLst>
                  <a:gd name="T0" fmla="*/ 160 w 160"/>
                  <a:gd name="T1" fmla="*/ 27 h 27"/>
                  <a:gd name="T2" fmla="*/ 6 w 160"/>
                  <a:gd name="T3" fmla="*/ 27 h 27"/>
                  <a:gd name="T4" fmla="*/ 0 w 160"/>
                  <a:gd name="T5" fmla="*/ 22 h 27"/>
                  <a:gd name="T6" fmla="*/ 0 w 160"/>
                  <a:gd name="T7" fmla="*/ 21 h 27"/>
                  <a:gd name="T8" fmla="*/ 0 w 160"/>
                  <a:gd name="T9" fmla="*/ 6 h 27"/>
                  <a:gd name="T10" fmla="*/ 0 w 160"/>
                  <a:gd name="T11" fmla="*/ 6 h 27"/>
                  <a:gd name="T12" fmla="*/ 5 w 160"/>
                  <a:gd name="T13" fmla="*/ 0 h 27"/>
                  <a:gd name="T14" fmla="*/ 6 w 160"/>
                  <a:gd name="T15" fmla="*/ 0 h 27"/>
                  <a:gd name="T16" fmla="*/ 141 w 160"/>
                  <a:gd name="T17" fmla="*/ 0 h 27"/>
                  <a:gd name="T18" fmla="*/ 141 w 160"/>
                  <a:gd name="T19" fmla="*/ 0 h 27"/>
                  <a:gd name="T20" fmla="*/ 160 w 160"/>
                  <a:gd name="T2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0" h="27">
                    <a:moveTo>
                      <a:pt x="160" y="27"/>
                    </a:moveTo>
                    <a:cubicBezTo>
                      <a:pt x="6" y="27"/>
                      <a:pt x="6" y="27"/>
                      <a:pt x="6" y="27"/>
                    </a:cubicBezTo>
                    <a:cubicBezTo>
                      <a:pt x="3" y="27"/>
                      <a:pt x="0" y="25"/>
                      <a:pt x="0" y="2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1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3" y="8"/>
                      <a:pt x="148" y="19"/>
                      <a:pt x="160" y="27"/>
                    </a:cubicBez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1" name="Rectangle 287">
                <a:extLst>
                  <a:ext uri="{FF2B5EF4-FFF2-40B4-BE49-F238E27FC236}">
                    <a16:creationId xmlns:a16="http://schemas.microsoft.com/office/drawing/2014/main" id="{3CE8ABC3-EC67-86DA-08D2-BC661B37D0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7" y="2285"/>
                <a:ext cx="5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2" name="Rectangle 288">
                <a:extLst>
                  <a:ext uri="{FF2B5EF4-FFF2-40B4-BE49-F238E27FC236}">
                    <a16:creationId xmlns:a16="http://schemas.microsoft.com/office/drawing/2014/main" id="{A14B3BA4-9E70-8965-0A06-B86E6E59B6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4" y="2285"/>
                <a:ext cx="4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3" name="Rectangle 289">
                <a:extLst>
                  <a:ext uri="{FF2B5EF4-FFF2-40B4-BE49-F238E27FC236}">
                    <a16:creationId xmlns:a16="http://schemas.microsoft.com/office/drawing/2014/main" id="{9D48959D-BD1D-20E6-1ACE-103FAB76CD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8" y="2285"/>
                <a:ext cx="4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4" name="Rectangle 290">
                <a:extLst>
                  <a:ext uri="{FF2B5EF4-FFF2-40B4-BE49-F238E27FC236}">
                    <a16:creationId xmlns:a16="http://schemas.microsoft.com/office/drawing/2014/main" id="{3D02CA8B-BA4C-EE04-A1F7-5E41776A66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4" y="2285"/>
                <a:ext cx="3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5" name="Rectangle 291">
                <a:extLst>
                  <a:ext uri="{FF2B5EF4-FFF2-40B4-BE49-F238E27FC236}">
                    <a16:creationId xmlns:a16="http://schemas.microsoft.com/office/drawing/2014/main" id="{3571FE49-D0FC-3F8A-3AB1-D3B76B7C5D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8" y="2285"/>
                <a:ext cx="4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6" name="Rectangle 292">
                <a:extLst>
                  <a:ext uri="{FF2B5EF4-FFF2-40B4-BE49-F238E27FC236}">
                    <a16:creationId xmlns:a16="http://schemas.microsoft.com/office/drawing/2014/main" id="{2AF48155-BC09-8093-2CE1-0946740A52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9" y="2285"/>
                <a:ext cx="3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7" name="Rectangle 293">
                <a:extLst>
                  <a:ext uri="{FF2B5EF4-FFF2-40B4-BE49-F238E27FC236}">
                    <a16:creationId xmlns:a16="http://schemas.microsoft.com/office/drawing/2014/main" id="{206A3B99-C8AC-B7F9-3C72-0BEFA06FCC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01" y="2285"/>
                <a:ext cx="4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8" name="Rectangle 294">
                <a:extLst>
                  <a:ext uri="{FF2B5EF4-FFF2-40B4-BE49-F238E27FC236}">
                    <a16:creationId xmlns:a16="http://schemas.microsoft.com/office/drawing/2014/main" id="{EA21E0A3-DA2E-83A4-057A-8E929A9C45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7" y="2285"/>
                <a:ext cx="5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9" name="Rectangle 295">
                <a:extLst>
                  <a:ext uri="{FF2B5EF4-FFF2-40B4-BE49-F238E27FC236}">
                    <a16:creationId xmlns:a16="http://schemas.microsoft.com/office/drawing/2014/main" id="{31B73E35-365B-B064-2698-7F749E9040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0" y="2285"/>
                <a:ext cx="4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0" name="Rectangle 296">
                <a:extLst>
                  <a:ext uri="{FF2B5EF4-FFF2-40B4-BE49-F238E27FC236}">
                    <a16:creationId xmlns:a16="http://schemas.microsoft.com/office/drawing/2014/main" id="{364515FE-5C1D-5972-3E56-D4C6382A49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9" y="2285"/>
                <a:ext cx="3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1" name="Rectangle 297">
                <a:extLst>
                  <a:ext uri="{FF2B5EF4-FFF2-40B4-BE49-F238E27FC236}">
                    <a16:creationId xmlns:a16="http://schemas.microsoft.com/office/drawing/2014/main" id="{221EE579-D5B8-3A66-E5EC-DA3CAF28B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7" y="2285"/>
                <a:ext cx="4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2" name="Freeform 298">
                <a:extLst>
                  <a:ext uri="{FF2B5EF4-FFF2-40B4-BE49-F238E27FC236}">
                    <a16:creationId xmlns:a16="http://schemas.microsoft.com/office/drawing/2014/main" id="{22566AF5-6ABF-BB23-091B-D525C18CDE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3" y="2285"/>
                <a:ext cx="4" cy="33"/>
              </a:xfrm>
              <a:custGeom>
                <a:avLst/>
                <a:gdLst>
                  <a:gd name="T0" fmla="*/ 3 w 3"/>
                  <a:gd name="T1" fmla="*/ 0 h 27"/>
                  <a:gd name="T2" fmla="*/ 3 w 3"/>
                  <a:gd name="T3" fmla="*/ 27 h 27"/>
                  <a:gd name="T4" fmla="*/ 2 w 3"/>
                  <a:gd name="T5" fmla="*/ 27 h 27"/>
                  <a:gd name="T6" fmla="*/ 0 w 3"/>
                  <a:gd name="T7" fmla="*/ 27 h 27"/>
                  <a:gd name="T8" fmla="*/ 0 w 3"/>
                  <a:gd name="T9" fmla="*/ 0 h 27"/>
                  <a:gd name="T10" fmla="*/ 2 w 3"/>
                  <a:gd name="T11" fmla="*/ 0 h 27"/>
                  <a:gd name="T12" fmla="*/ 3 w 3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7">
                    <a:moveTo>
                      <a:pt x="3" y="0"/>
                    </a:move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3" name="Freeform 299">
                <a:extLst>
                  <a:ext uri="{FF2B5EF4-FFF2-40B4-BE49-F238E27FC236}">
                    <a16:creationId xmlns:a16="http://schemas.microsoft.com/office/drawing/2014/main" id="{8ED2C179-55CA-B098-AD51-25BE70930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8" y="2286"/>
                <a:ext cx="4" cy="32"/>
              </a:xfrm>
              <a:custGeom>
                <a:avLst/>
                <a:gdLst>
                  <a:gd name="T0" fmla="*/ 3 w 3"/>
                  <a:gd name="T1" fmla="*/ 2 h 26"/>
                  <a:gd name="T2" fmla="*/ 3 w 3"/>
                  <a:gd name="T3" fmla="*/ 24 h 26"/>
                  <a:gd name="T4" fmla="*/ 0 w 3"/>
                  <a:gd name="T5" fmla="*/ 26 h 26"/>
                  <a:gd name="T6" fmla="*/ 0 w 3"/>
                  <a:gd name="T7" fmla="*/ 0 h 26"/>
                  <a:gd name="T8" fmla="*/ 3 w 3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6">
                    <a:moveTo>
                      <a:pt x="3" y="2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2" y="25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4" name="Freeform 300">
                <a:extLst>
                  <a:ext uri="{FF2B5EF4-FFF2-40B4-BE49-F238E27FC236}">
                    <a16:creationId xmlns:a16="http://schemas.microsoft.com/office/drawing/2014/main" id="{CBD2C57B-F877-BAFD-0BB6-AA5A397627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5" y="2254"/>
                <a:ext cx="364" cy="31"/>
              </a:xfrm>
              <a:custGeom>
                <a:avLst/>
                <a:gdLst>
                  <a:gd name="T0" fmla="*/ 301 w 301"/>
                  <a:gd name="T1" fmla="*/ 5 h 26"/>
                  <a:gd name="T2" fmla="*/ 301 w 301"/>
                  <a:gd name="T3" fmla="*/ 21 h 26"/>
                  <a:gd name="T4" fmla="*/ 299 w 301"/>
                  <a:gd name="T5" fmla="*/ 24 h 26"/>
                  <a:gd name="T6" fmla="*/ 296 w 301"/>
                  <a:gd name="T7" fmla="*/ 26 h 26"/>
                  <a:gd name="T8" fmla="*/ 295 w 301"/>
                  <a:gd name="T9" fmla="*/ 26 h 26"/>
                  <a:gd name="T10" fmla="*/ 294 w 301"/>
                  <a:gd name="T11" fmla="*/ 26 h 26"/>
                  <a:gd name="T12" fmla="*/ 294 w 301"/>
                  <a:gd name="T13" fmla="*/ 26 h 26"/>
                  <a:gd name="T14" fmla="*/ 294 w 301"/>
                  <a:gd name="T15" fmla="*/ 26 h 26"/>
                  <a:gd name="T16" fmla="*/ 294 w 301"/>
                  <a:gd name="T17" fmla="*/ 26 h 26"/>
                  <a:gd name="T18" fmla="*/ 7 w 301"/>
                  <a:gd name="T19" fmla="*/ 26 h 26"/>
                  <a:gd name="T20" fmla="*/ 0 w 301"/>
                  <a:gd name="T21" fmla="*/ 21 h 26"/>
                  <a:gd name="T22" fmla="*/ 0 w 301"/>
                  <a:gd name="T23" fmla="*/ 21 h 26"/>
                  <a:gd name="T24" fmla="*/ 0 w 301"/>
                  <a:gd name="T25" fmla="*/ 5 h 26"/>
                  <a:gd name="T26" fmla="*/ 0 w 301"/>
                  <a:gd name="T27" fmla="*/ 5 h 26"/>
                  <a:gd name="T28" fmla="*/ 0 w 301"/>
                  <a:gd name="T29" fmla="*/ 5 h 26"/>
                  <a:gd name="T30" fmla="*/ 5 w 301"/>
                  <a:gd name="T31" fmla="*/ 0 h 26"/>
                  <a:gd name="T32" fmla="*/ 5 w 301"/>
                  <a:gd name="T33" fmla="*/ 0 h 26"/>
                  <a:gd name="T34" fmla="*/ 7 w 301"/>
                  <a:gd name="T35" fmla="*/ 0 h 26"/>
                  <a:gd name="T36" fmla="*/ 294 w 301"/>
                  <a:gd name="T37" fmla="*/ 0 h 26"/>
                  <a:gd name="T38" fmla="*/ 294 w 301"/>
                  <a:gd name="T39" fmla="*/ 0 h 26"/>
                  <a:gd name="T40" fmla="*/ 295 w 301"/>
                  <a:gd name="T41" fmla="*/ 0 h 26"/>
                  <a:gd name="T42" fmla="*/ 295 w 301"/>
                  <a:gd name="T43" fmla="*/ 0 h 26"/>
                  <a:gd name="T44" fmla="*/ 295 w 301"/>
                  <a:gd name="T45" fmla="*/ 0 h 26"/>
                  <a:gd name="T46" fmla="*/ 296 w 301"/>
                  <a:gd name="T47" fmla="*/ 0 h 26"/>
                  <a:gd name="T48" fmla="*/ 299 w 301"/>
                  <a:gd name="T49" fmla="*/ 2 h 26"/>
                  <a:gd name="T50" fmla="*/ 301 w 301"/>
                  <a:gd name="T51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01" h="26">
                    <a:moveTo>
                      <a:pt x="301" y="5"/>
                    </a:moveTo>
                    <a:cubicBezTo>
                      <a:pt x="301" y="21"/>
                      <a:pt x="301" y="21"/>
                      <a:pt x="301" y="21"/>
                    </a:cubicBezTo>
                    <a:cubicBezTo>
                      <a:pt x="301" y="22"/>
                      <a:pt x="300" y="23"/>
                      <a:pt x="299" y="24"/>
                    </a:cubicBezTo>
                    <a:cubicBezTo>
                      <a:pt x="299" y="25"/>
                      <a:pt x="297" y="26"/>
                      <a:pt x="296" y="26"/>
                    </a:cubicBezTo>
                    <a:cubicBezTo>
                      <a:pt x="296" y="26"/>
                      <a:pt x="295" y="26"/>
                      <a:pt x="295" y="26"/>
                    </a:cubicBezTo>
                    <a:cubicBezTo>
                      <a:pt x="294" y="26"/>
                      <a:pt x="294" y="26"/>
                      <a:pt x="294" y="26"/>
                    </a:cubicBezTo>
                    <a:cubicBezTo>
                      <a:pt x="294" y="26"/>
                      <a:pt x="294" y="26"/>
                      <a:pt x="294" y="26"/>
                    </a:cubicBezTo>
                    <a:cubicBezTo>
                      <a:pt x="294" y="26"/>
                      <a:pt x="294" y="26"/>
                      <a:pt x="294" y="26"/>
                    </a:cubicBezTo>
                    <a:cubicBezTo>
                      <a:pt x="294" y="26"/>
                      <a:pt x="294" y="26"/>
                      <a:pt x="294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3" y="26"/>
                      <a:pt x="0" y="24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7" y="0"/>
                    </a:cubicBezTo>
                    <a:cubicBezTo>
                      <a:pt x="294" y="0"/>
                      <a:pt x="294" y="0"/>
                      <a:pt x="294" y="0"/>
                    </a:cubicBezTo>
                    <a:cubicBezTo>
                      <a:pt x="294" y="0"/>
                      <a:pt x="294" y="0"/>
                      <a:pt x="294" y="0"/>
                    </a:cubicBezTo>
                    <a:cubicBezTo>
                      <a:pt x="295" y="0"/>
                      <a:pt x="295" y="0"/>
                      <a:pt x="295" y="0"/>
                    </a:cubicBezTo>
                    <a:cubicBezTo>
                      <a:pt x="295" y="0"/>
                      <a:pt x="295" y="0"/>
                      <a:pt x="295" y="0"/>
                    </a:cubicBezTo>
                    <a:cubicBezTo>
                      <a:pt x="295" y="0"/>
                      <a:pt x="295" y="0"/>
                      <a:pt x="295" y="0"/>
                    </a:cubicBezTo>
                    <a:cubicBezTo>
                      <a:pt x="295" y="0"/>
                      <a:pt x="296" y="0"/>
                      <a:pt x="296" y="0"/>
                    </a:cubicBezTo>
                    <a:cubicBezTo>
                      <a:pt x="297" y="0"/>
                      <a:pt x="299" y="1"/>
                      <a:pt x="299" y="2"/>
                    </a:cubicBezTo>
                    <a:cubicBezTo>
                      <a:pt x="300" y="3"/>
                      <a:pt x="301" y="4"/>
                      <a:pt x="301" y="5"/>
                    </a:cubicBezTo>
                  </a:path>
                </a:pathLst>
              </a:custGeom>
              <a:solidFill>
                <a:srgbClr val="FDB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5" name="Freeform 301">
                <a:extLst>
                  <a:ext uri="{FF2B5EF4-FFF2-40B4-BE49-F238E27FC236}">
                    <a16:creationId xmlns:a16="http://schemas.microsoft.com/office/drawing/2014/main" id="{20951E3B-0429-0C26-7E00-3D51611B2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5" y="2254"/>
                <a:ext cx="194" cy="31"/>
              </a:xfrm>
              <a:custGeom>
                <a:avLst/>
                <a:gdLst>
                  <a:gd name="T0" fmla="*/ 160 w 160"/>
                  <a:gd name="T1" fmla="*/ 26 h 26"/>
                  <a:gd name="T2" fmla="*/ 6 w 160"/>
                  <a:gd name="T3" fmla="*/ 26 h 26"/>
                  <a:gd name="T4" fmla="*/ 0 w 160"/>
                  <a:gd name="T5" fmla="*/ 21 h 26"/>
                  <a:gd name="T6" fmla="*/ 0 w 160"/>
                  <a:gd name="T7" fmla="*/ 21 h 26"/>
                  <a:gd name="T8" fmla="*/ 0 w 160"/>
                  <a:gd name="T9" fmla="*/ 5 h 26"/>
                  <a:gd name="T10" fmla="*/ 0 w 160"/>
                  <a:gd name="T11" fmla="*/ 5 h 26"/>
                  <a:gd name="T12" fmla="*/ 0 w 160"/>
                  <a:gd name="T13" fmla="*/ 5 h 26"/>
                  <a:gd name="T14" fmla="*/ 5 w 160"/>
                  <a:gd name="T15" fmla="*/ 0 h 26"/>
                  <a:gd name="T16" fmla="*/ 5 w 160"/>
                  <a:gd name="T17" fmla="*/ 0 h 26"/>
                  <a:gd name="T18" fmla="*/ 6 w 160"/>
                  <a:gd name="T19" fmla="*/ 0 h 26"/>
                  <a:gd name="T20" fmla="*/ 141 w 160"/>
                  <a:gd name="T21" fmla="*/ 0 h 26"/>
                  <a:gd name="T22" fmla="*/ 141 w 160"/>
                  <a:gd name="T23" fmla="*/ 0 h 26"/>
                  <a:gd name="T24" fmla="*/ 160 w 160"/>
                  <a:gd name="T2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0" h="26">
                    <a:moveTo>
                      <a:pt x="160" y="26"/>
                    </a:moveTo>
                    <a:cubicBezTo>
                      <a:pt x="6" y="26"/>
                      <a:pt x="6" y="26"/>
                      <a:pt x="6" y="26"/>
                    </a:cubicBezTo>
                    <a:cubicBezTo>
                      <a:pt x="3" y="26"/>
                      <a:pt x="0" y="24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3" y="8"/>
                      <a:pt x="148" y="18"/>
                      <a:pt x="160" y="26"/>
                    </a:cubicBez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6" name="Rectangle 302">
                <a:extLst>
                  <a:ext uri="{FF2B5EF4-FFF2-40B4-BE49-F238E27FC236}">
                    <a16:creationId xmlns:a16="http://schemas.microsoft.com/office/drawing/2014/main" id="{4C7265E7-9814-4E51-AC2F-3748E0CC9C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2" y="2254"/>
                <a:ext cx="4" cy="31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7" name="Rectangle 303">
                <a:extLst>
                  <a:ext uri="{FF2B5EF4-FFF2-40B4-BE49-F238E27FC236}">
                    <a16:creationId xmlns:a16="http://schemas.microsoft.com/office/drawing/2014/main" id="{6D6509E7-6A34-B766-AC56-1FC13424DE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8" y="2254"/>
                <a:ext cx="5" cy="31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8" name="Rectangle 304">
                <a:extLst>
                  <a:ext uri="{FF2B5EF4-FFF2-40B4-BE49-F238E27FC236}">
                    <a16:creationId xmlns:a16="http://schemas.microsoft.com/office/drawing/2014/main" id="{1DE9F3C3-8B89-3FDC-A431-2858EBDA7C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3" y="2254"/>
                <a:ext cx="3" cy="31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9" name="Rectangle 305">
                <a:extLst>
                  <a:ext uri="{FF2B5EF4-FFF2-40B4-BE49-F238E27FC236}">
                    <a16:creationId xmlns:a16="http://schemas.microsoft.com/office/drawing/2014/main" id="{183B6487-8BD2-1933-ED77-C64A2C9529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8" y="2254"/>
                <a:ext cx="4" cy="31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0" name="Rectangle 306">
                <a:extLst>
                  <a:ext uri="{FF2B5EF4-FFF2-40B4-BE49-F238E27FC236}">
                    <a16:creationId xmlns:a16="http://schemas.microsoft.com/office/drawing/2014/main" id="{DE7EAD4A-DE66-BAF4-F0FE-AF9835E303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2" y="2254"/>
                <a:ext cx="5" cy="31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1" name="Rectangle 307">
                <a:extLst>
                  <a:ext uri="{FF2B5EF4-FFF2-40B4-BE49-F238E27FC236}">
                    <a16:creationId xmlns:a16="http://schemas.microsoft.com/office/drawing/2014/main" id="{4F2D195A-22D2-7883-416B-615B4B0763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3" y="2254"/>
                <a:ext cx="4" cy="31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2" name="Rectangle 308">
                <a:extLst>
                  <a:ext uri="{FF2B5EF4-FFF2-40B4-BE49-F238E27FC236}">
                    <a16:creationId xmlns:a16="http://schemas.microsoft.com/office/drawing/2014/main" id="{4B016CD9-5FB7-1A9B-12A3-10DBBAF9C1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6" y="2254"/>
                <a:ext cx="4" cy="31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3" name="Rectangle 309">
                <a:extLst>
                  <a:ext uri="{FF2B5EF4-FFF2-40B4-BE49-F238E27FC236}">
                    <a16:creationId xmlns:a16="http://schemas.microsoft.com/office/drawing/2014/main" id="{D42BB892-AD6A-76E0-CBFE-4D17A81424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42" y="2254"/>
                <a:ext cx="5" cy="31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4" name="Rectangle 310">
                <a:extLst>
                  <a:ext uri="{FF2B5EF4-FFF2-40B4-BE49-F238E27FC236}">
                    <a16:creationId xmlns:a16="http://schemas.microsoft.com/office/drawing/2014/main" id="{7BBE0D33-D13A-C5A5-B558-44FA0B26C1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5" y="2254"/>
                <a:ext cx="3" cy="31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5" name="Rectangle 311">
                <a:extLst>
                  <a:ext uri="{FF2B5EF4-FFF2-40B4-BE49-F238E27FC236}">
                    <a16:creationId xmlns:a16="http://schemas.microsoft.com/office/drawing/2014/main" id="{A2CC112E-465E-AAF8-33D9-86D9B612E1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3" y="2254"/>
                <a:ext cx="4" cy="31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6" name="Rectangle 312">
                <a:extLst>
                  <a:ext uri="{FF2B5EF4-FFF2-40B4-BE49-F238E27FC236}">
                    <a16:creationId xmlns:a16="http://schemas.microsoft.com/office/drawing/2014/main" id="{D3235AA8-5858-06C0-4433-0334B28D92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3" y="2254"/>
                <a:ext cx="4" cy="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7" name="Rectangle 313">
                <a:extLst>
                  <a:ext uri="{FF2B5EF4-FFF2-40B4-BE49-F238E27FC236}">
                    <a16:creationId xmlns:a16="http://schemas.microsoft.com/office/drawing/2014/main" id="{540B6724-5107-6669-BE51-8039412E98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2" y="2254"/>
                <a:ext cx="3" cy="31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8" name="Rectangle 314">
                <a:extLst>
                  <a:ext uri="{FF2B5EF4-FFF2-40B4-BE49-F238E27FC236}">
                    <a16:creationId xmlns:a16="http://schemas.microsoft.com/office/drawing/2014/main" id="{BA236E36-7AC5-A461-0943-A9AC6BC660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2" y="2254"/>
                <a:ext cx="3" cy="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9" name="Freeform 315">
                <a:extLst>
                  <a:ext uri="{FF2B5EF4-FFF2-40B4-BE49-F238E27FC236}">
                    <a16:creationId xmlns:a16="http://schemas.microsoft.com/office/drawing/2014/main" id="{0E24E38C-5C1B-C850-934F-88744B109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8" y="2254"/>
                <a:ext cx="3" cy="31"/>
              </a:xfrm>
              <a:custGeom>
                <a:avLst/>
                <a:gdLst>
                  <a:gd name="T0" fmla="*/ 3 w 3"/>
                  <a:gd name="T1" fmla="*/ 0 h 26"/>
                  <a:gd name="T2" fmla="*/ 3 w 3"/>
                  <a:gd name="T3" fmla="*/ 26 h 26"/>
                  <a:gd name="T4" fmla="*/ 2 w 3"/>
                  <a:gd name="T5" fmla="*/ 26 h 26"/>
                  <a:gd name="T6" fmla="*/ 0 w 3"/>
                  <a:gd name="T7" fmla="*/ 26 h 26"/>
                  <a:gd name="T8" fmla="*/ 0 w 3"/>
                  <a:gd name="T9" fmla="*/ 0 h 26"/>
                  <a:gd name="T10" fmla="*/ 2 w 3"/>
                  <a:gd name="T11" fmla="*/ 0 h 26"/>
                  <a:gd name="T12" fmla="*/ 3 w 3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6">
                    <a:moveTo>
                      <a:pt x="3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0" name="Freeform 316">
                <a:extLst>
                  <a:ext uri="{FF2B5EF4-FFF2-40B4-BE49-F238E27FC236}">
                    <a16:creationId xmlns:a16="http://schemas.microsoft.com/office/drawing/2014/main" id="{0ACFD6AE-BE12-A992-4A70-E3F2760DB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" y="2254"/>
                <a:ext cx="3" cy="31"/>
              </a:xfrm>
              <a:custGeom>
                <a:avLst/>
                <a:gdLst>
                  <a:gd name="T0" fmla="*/ 3 w 3"/>
                  <a:gd name="T1" fmla="*/ 2 h 26"/>
                  <a:gd name="T2" fmla="*/ 3 w 3"/>
                  <a:gd name="T3" fmla="*/ 24 h 26"/>
                  <a:gd name="T4" fmla="*/ 0 w 3"/>
                  <a:gd name="T5" fmla="*/ 26 h 26"/>
                  <a:gd name="T6" fmla="*/ 0 w 3"/>
                  <a:gd name="T7" fmla="*/ 0 h 26"/>
                  <a:gd name="T8" fmla="*/ 3 w 3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6">
                    <a:moveTo>
                      <a:pt x="3" y="2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1" y="26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3" y="1"/>
                      <a:pt x="3" y="2"/>
                    </a:cubicBezTo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1" name="Freeform 317">
                <a:extLst>
                  <a:ext uri="{FF2B5EF4-FFF2-40B4-BE49-F238E27FC236}">
                    <a16:creationId xmlns:a16="http://schemas.microsoft.com/office/drawing/2014/main" id="{F43270DE-D03C-5A43-E06D-D5A68A73DD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4" y="2221"/>
                <a:ext cx="363" cy="33"/>
              </a:xfrm>
              <a:custGeom>
                <a:avLst/>
                <a:gdLst>
                  <a:gd name="T0" fmla="*/ 301 w 301"/>
                  <a:gd name="T1" fmla="*/ 6 h 27"/>
                  <a:gd name="T2" fmla="*/ 301 w 301"/>
                  <a:gd name="T3" fmla="*/ 21 h 27"/>
                  <a:gd name="T4" fmla="*/ 300 w 301"/>
                  <a:gd name="T5" fmla="*/ 24 h 27"/>
                  <a:gd name="T6" fmla="*/ 297 w 301"/>
                  <a:gd name="T7" fmla="*/ 26 h 27"/>
                  <a:gd name="T8" fmla="*/ 296 w 301"/>
                  <a:gd name="T9" fmla="*/ 27 h 27"/>
                  <a:gd name="T10" fmla="*/ 296 w 301"/>
                  <a:gd name="T11" fmla="*/ 27 h 27"/>
                  <a:gd name="T12" fmla="*/ 295 w 301"/>
                  <a:gd name="T13" fmla="*/ 27 h 27"/>
                  <a:gd name="T14" fmla="*/ 294 w 301"/>
                  <a:gd name="T15" fmla="*/ 27 h 27"/>
                  <a:gd name="T16" fmla="*/ 7 w 301"/>
                  <a:gd name="T17" fmla="*/ 27 h 27"/>
                  <a:gd name="T18" fmla="*/ 6 w 301"/>
                  <a:gd name="T19" fmla="*/ 27 h 27"/>
                  <a:gd name="T20" fmla="*/ 6 w 301"/>
                  <a:gd name="T21" fmla="*/ 27 h 27"/>
                  <a:gd name="T22" fmla="*/ 0 w 301"/>
                  <a:gd name="T23" fmla="*/ 21 h 27"/>
                  <a:gd name="T24" fmla="*/ 0 w 301"/>
                  <a:gd name="T25" fmla="*/ 21 h 27"/>
                  <a:gd name="T26" fmla="*/ 0 w 301"/>
                  <a:gd name="T27" fmla="*/ 6 h 27"/>
                  <a:gd name="T28" fmla="*/ 0 w 301"/>
                  <a:gd name="T29" fmla="*/ 6 h 27"/>
                  <a:gd name="T30" fmla="*/ 7 w 301"/>
                  <a:gd name="T31" fmla="*/ 0 h 27"/>
                  <a:gd name="T32" fmla="*/ 294 w 301"/>
                  <a:gd name="T33" fmla="*/ 0 h 27"/>
                  <a:gd name="T34" fmla="*/ 295 w 301"/>
                  <a:gd name="T35" fmla="*/ 0 h 27"/>
                  <a:gd name="T36" fmla="*/ 295 w 301"/>
                  <a:gd name="T37" fmla="*/ 0 h 27"/>
                  <a:gd name="T38" fmla="*/ 295 w 301"/>
                  <a:gd name="T39" fmla="*/ 0 h 27"/>
                  <a:gd name="T40" fmla="*/ 295 w 301"/>
                  <a:gd name="T41" fmla="*/ 0 h 27"/>
                  <a:gd name="T42" fmla="*/ 297 w 301"/>
                  <a:gd name="T43" fmla="*/ 0 h 27"/>
                  <a:gd name="T44" fmla="*/ 297 w 301"/>
                  <a:gd name="T45" fmla="*/ 1 h 27"/>
                  <a:gd name="T46" fmla="*/ 297 w 301"/>
                  <a:gd name="T47" fmla="*/ 1 h 27"/>
                  <a:gd name="T48" fmla="*/ 297 w 301"/>
                  <a:gd name="T49" fmla="*/ 1 h 27"/>
                  <a:gd name="T50" fmla="*/ 298 w 301"/>
                  <a:gd name="T51" fmla="*/ 1 h 27"/>
                  <a:gd name="T52" fmla="*/ 298 w 301"/>
                  <a:gd name="T53" fmla="*/ 1 h 27"/>
                  <a:gd name="T54" fmla="*/ 298 w 301"/>
                  <a:gd name="T55" fmla="*/ 1 h 27"/>
                  <a:gd name="T56" fmla="*/ 299 w 301"/>
                  <a:gd name="T57" fmla="*/ 2 h 27"/>
                  <a:gd name="T58" fmla="*/ 299 w 301"/>
                  <a:gd name="T59" fmla="*/ 2 h 27"/>
                  <a:gd name="T60" fmla="*/ 299 w 301"/>
                  <a:gd name="T61" fmla="*/ 2 h 27"/>
                  <a:gd name="T62" fmla="*/ 299 w 301"/>
                  <a:gd name="T63" fmla="*/ 2 h 27"/>
                  <a:gd name="T64" fmla="*/ 299 w 301"/>
                  <a:gd name="T65" fmla="*/ 2 h 27"/>
                  <a:gd name="T66" fmla="*/ 300 w 301"/>
                  <a:gd name="T67" fmla="*/ 2 h 27"/>
                  <a:gd name="T68" fmla="*/ 300 w 301"/>
                  <a:gd name="T69" fmla="*/ 3 h 27"/>
                  <a:gd name="T70" fmla="*/ 301 w 301"/>
                  <a:gd name="T71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01" h="27">
                    <a:moveTo>
                      <a:pt x="301" y="6"/>
                    </a:moveTo>
                    <a:cubicBezTo>
                      <a:pt x="301" y="21"/>
                      <a:pt x="301" y="21"/>
                      <a:pt x="301" y="21"/>
                    </a:cubicBezTo>
                    <a:cubicBezTo>
                      <a:pt x="301" y="22"/>
                      <a:pt x="301" y="23"/>
                      <a:pt x="300" y="24"/>
                    </a:cubicBezTo>
                    <a:cubicBezTo>
                      <a:pt x="299" y="25"/>
                      <a:pt x="298" y="26"/>
                      <a:pt x="297" y="26"/>
                    </a:cubicBezTo>
                    <a:cubicBezTo>
                      <a:pt x="296" y="27"/>
                      <a:pt x="296" y="27"/>
                      <a:pt x="296" y="27"/>
                    </a:cubicBezTo>
                    <a:cubicBezTo>
                      <a:pt x="296" y="27"/>
                      <a:pt x="296" y="27"/>
                      <a:pt x="296" y="27"/>
                    </a:cubicBezTo>
                    <a:cubicBezTo>
                      <a:pt x="295" y="27"/>
                      <a:pt x="295" y="27"/>
                      <a:pt x="295" y="27"/>
                    </a:cubicBezTo>
                    <a:cubicBezTo>
                      <a:pt x="295" y="27"/>
                      <a:pt x="294" y="27"/>
                      <a:pt x="294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3" y="26"/>
                      <a:pt x="1" y="24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3"/>
                      <a:pt x="4" y="0"/>
                      <a:pt x="7" y="0"/>
                    </a:cubicBezTo>
                    <a:cubicBezTo>
                      <a:pt x="294" y="0"/>
                      <a:pt x="294" y="0"/>
                      <a:pt x="294" y="0"/>
                    </a:cubicBezTo>
                    <a:cubicBezTo>
                      <a:pt x="295" y="0"/>
                      <a:pt x="295" y="0"/>
                      <a:pt x="295" y="0"/>
                    </a:cubicBezTo>
                    <a:cubicBezTo>
                      <a:pt x="295" y="0"/>
                      <a:pt x="295" y="0"/>
                      <a:pt x="295" y="0"/>
                    </a:cubicBezTo>
                    <a:cubicBezTo>
                      <a:pt x="295" y="0"/>
                      <a:pt x="295" y="0"/>
                      <a:pt x="295" y="0"/>
                    </a:cubicBezTo>
                    <a:cubicBezTo>
                      <a:pt x="295" y="0"/>
                      <a:pt x="295" y="0"/>
                      <a:pt x="295" y="0"/>
                    </a:cubicBezTo>
                    <a:cubicBezTo>
                      <a:pt x="296" y="0"/>
                      <a:pt x="296" y="0"/>
                      <a:pt x="297" y="0"/>
                    </a:cubicBezTo>
                    <a:cubicBezTo>
                      <a:pt x="297" y="1"/>
                      <a:pt x="297" y="1"/>
                      <a:pt x="297" y="1"/>
                    </a:cubicBezTo>
                    <a:cubicBezTo>
                      <a:pt x="297" y="1"/>
                      <a:pt x="297" y="1"/>
                      <a:pt x="297" y="1"/>
                    </a:cubicBezTo>
                    <a:cubicBezTo>
                      <a:pt x="297" y="1"/>
                      <a:pt x="297" y="1"/>
                      <a:pt x="297" y="1"/>
                    </a:cubicBezTo>
                    <a:cubicBezTo>
                      <a:pt x="298" y="1"/>
                      <a:pt x="298" y="1"/>
                      <a:pt x="298" y="1"/>
                    </a:cubicBezTo>
                    <a:cubicBezTo>
                      <a:pt x="298" y="1"/>
                      <a:pt x="298" y="1"/>
                      <a:pt x="298" y="1"/>
                    </a:cubicBezTo>
                    <a:cubicBezTo>
                      <a:pt x="298" y="1"/>
                      <a:pt x="298" y="1"/>
                      <a:pt x="298" y="1"/>
                    </a:cubicBezTo>
                    <a:cubicBezTo>
                      <a:pt x="299" y="2"/>
                      <a:pt x="299" y="2"/>
                      <a:pt x="299" y="2"/>
                    </a:cubicBezTo>
                    <a:cubicBezTo>
                      <a:pt x="299" y="2"/>
                      <a:pt x="299" y="2"/>
                      <a:pt x="299" y="2"/>
                    </a:cubicBezTo>
                    <a:cubicBezTo>
                      <a:pt x="299" y="2"/>
                      <a:pt x="299" y="2"/>
                      <a:pt x="299" y="2"/>
                    </a:cubicBezTo>
                    <a:cubicBezTo>
                      <a:pt x="299" y="2"/>
                      <a:pt x="299" y="2"/>
                      <a:pt x="299" y="2"/>
                    </a:cubicBezTo>
                    <a:cubicBezTo>
                      <a:pt x="299" y="2"/>
                      <a:pt x="299" y="2"/>
                      <a:pt x="299" y="2"/>
                    </a:cubicBezTo>
                    <a:cubicBezTo>
                      <a:pt x="300" y="2"/>
                      <a:pt x="300" y="2"/>
                      <a:pt x="300" y="2"/>
                    </a:cubicBezTo>
                    <a:cubicBezTo>
                      <a:pt x="300" y="3"/>
                      <a:pt x="300" y="3"/>
                      <a:pt x="300" y="3"/>
                    </a:cubicBezTo>
                    <a:cubicBezTo>
                      <a:pt x="301" y="4"/>
                      <a:pt x="301" y="5"/>
                      <a:pt x="301" y="6"/>
                    </a:cubicBezTo>
                  </a:path>
                </a:pathLst>
              </a:custGeom>
              <a:solidFill>
                <a:srgbClr val="FDB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2" name="Freeform 318">
                <a:extLst>
                  <a:ext uri="{FF2B5EF4-FFF2-40B4-BE49-F238E27FC236}">
                    <a16:creationId xmlns:a16="http://schemas.microsoft.com/office/drawing/2014/main" id="{156DC8C7-51EE-45DA-85E0-9EE50927F7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4" y="2221"/>
                <a:ext cx="193" cy="33"/>
              </a:xfrm>
              <a:custGeom>
                <a:avLst/>
                <a:gdLst>
                  <a:gd name="T0" fmla="*/ 160 w 160"/>
                  <a:gd name="T1" fmla="*/ 27 h 27"/>
                  <a:gd name="T2" fmla="*/ 7 w 160"/>
                  <a:gd name="T3" fmla="*/ 27 h 27"/>
                  <a:gd name="T4" fmla="*/ 6 w 160"/>
                  <a:gd name="T5" fmla="*/ 27 h 27"/>
                  <a:gd name="T6" fmla="*/ 6 w 160"/>
                  <a:gd name="T7" fmla="*/ 27 h 27"/>
                  <a:gd name="T8" fmla="*/ 0 w 160"/>
                  <a:gd name="T9" fmla="*/ 21 h 27"/>
                  <a:gd name="T10" fmla="*/ 0 w 160"/>
                  <a:gd name="T11" fmla="*/ 21 h 27"/>
                  <a:gd name="T12" fmla="*/ 0 w 160"/>
                  <a:gd name="T13" fmla="*/ 6 h 27"/>
                  <a:gd name="T14" fmla="*/ 0 w 160"/>
                  <a:gd name="T15" fmla="*/ 6 h 27"/>
                  <a:gd name="T16" fmla="*/ 7 w 160"/>
                  <a:gd name="T17" fmla="*/ 0 h 27"/>
                  <a:gd name="T18" fmla="*/ 141 w 160"/>
                  <a:gd name="T19" fmla="*/ 0 h 27"/>
                  <a:gd name="T20" fmla="*/ 141 w 160"/>
                  <a:gd name="T21" fmla="*/ 1 h 27"/>
                  <a:gd name="T22" fmla="*/ 160 w 160"/>
                  <a:gd name="T2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0" h="27">
                    <a:moveTo>
                      <a:pt x="160" y="27"/>
                    </a:moveTo>
                    <a:cubicBezTo>
                      <a:pt x="7" y="27"/>
                      <a:pt x="7" y="27"/>
                      <a:pt x="7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3" y="26"/>
                      <a:pt x="0" y="24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3"/>
                      <a:pt x="3" y="0"/>
                      <a:pt x="7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1" y="1"/>
                      <a:pt x="141" y="1"/>
                      <a:pt x="141" y="1"/>
                    </a:cubicBezTo>
                    <a:cubicBezTo>
                      <a:pt x="144" y="8"/>
                      <a:pt x="149" y="19"/>
                      <a:pt x="160" y="27"/>
                    </a:cubicBez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3" name="Rectangle 319">
                <a:extLst>
                  <a:ext uri="{FF2B5EF4-FFF2-40B4-BE49-F238E27FC236}">
                    <a16:creationId xmlns:a16="http://schemas.microsoft.com/office/drawing/2014/main" id="{2A25F497-A345-689E-3C8A-EE0B7B9000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2" y="2221"/>
                <a:ext cx="3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4" name="Rectangle 320">
                <a:extLst>
                  <a:ext uri="{FF2B5EF4-FFF2-40B4-BE49-F238E27FC236}">
                    <a16:creationId xmlns:a16="http://schemas.microsoft.com/office/drawing/2014/main" id="{3E3A3700-9C75-9E71-2ED0-6F2738D55D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8" y="2221"/>
                <a:ext cx="4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5" name="Rectangle 321">
                <a:extLst>
                  <a:ext uri="{FF2B5EF4-FFF2-40B4-BE49-F238E27FC236}">
                    <a16:creationId xmlns:a16="http://schemas.microsoft.com/office/drawing/2014/main" id="{F3966BD3-303B-64A9-5484-B0F6FEC0A1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3" y="2221"/>
                <a:ext cx="3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6" name="Rectangle 322">
                <a:extLst>
                  <a:ext uri="{FF2B5EF4-FFF2-40B4-BE49-F238E27FC236}">
                    <a16:creationId xmlns:a16="http://schemas.microsoft.com/office/drawing/2014/main" id="{167DD1AC-ABCA-D820-4562-8656811E49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7" y="2221"/>
                <a:ext cx="5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7" name="Rectangle 323">
                <a:extLst>
                  <a:ext uri="{FF2B5EF4-FFF2-40B4-BE49-F238E27FC236}">
                    <a16:creationId xmlns:a16="http://schemas.microsoft.com/office/drawing/2014/main" id="{9904BD05-5290-38D2-AFB6-E7278A3F06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2" y="2221"/>
                <a:ext cx="4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8" name="Rectangle 324">
                <a:extLst>
                  <a:ext uri="{FF2B5EF4-FFF2-40B4-BE49-F238E27FC236}">
                    <a16:creationId xmlns:a16="http://schemas.microsoft.com/office/drawing/2014/main" id="{4338768C-0601-404D-B480-FCF1299C61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2" y="2221"/>
                <a:ext cx="4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9" name="Rectangle 325">
                <a:extLst>
                  <a:ext uri="{FF2B5EF4-FFF2-40B4-BE49-F238E27FC236}">
                    <a16:creationId xmlns:a16="http://schemas.microsoft.com/office/drawing/2014/main" id="{955B19AB-932A-21DC-6D17-23F6C6BE8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5" y="2221"/>
                <a:ext cx="3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0" name="Rectangle 326">
                <a:extLst>
                  <a:ext uri="{FF2B5EF4-FFF2-40B4-BE49-F238E27FC236}">
                    <a16:creationId xmlns:a16="http://schemas.microsoft.com/office/drawing/2014/main" id="{2875C3DA-E44D-A4B6-CB49-E511D0445B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42" y="2221"/>
                <a:ext cx="4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1" name="Rectangle 327">
                <a:extLst>
                  <a:ext uri="{FF2B5EF4-FFF2-40B4-BE49-F238E27FC236}">
                    <a16:creationId xmlns:a16="http://schemas.microsoft.com/office/drawing/2014/main" id="{E9371EC3-291A-E41C-587E-85E441AFAB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4" y="2221"/>
                <a:ext cx="4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2" name="Rectangle 328">
                <a:extLst>
                  <a:ext uri="{FF2B5EF4-FFF2-40B4-BE49-F238E27FC236}">
                    <a16:creationId xmlns:a16="http://schemas.microsoft.com/office/drawing/2014/main" id="{20AA0901-E36B-1DD1-12C8-6A1E7047AD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2" y="2221"/>
                <a:ext cx="4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3" name="Rectangle 329">
                <a:extLst>
                  <a:ext uri="{FF2B5EF4-FFF2-40B4-BE49-F238E27FC236}">
                    <a16:creationId xmlns:a16="http://schemas.microsoft.com/office/drawing/2014/main" id="{A42AC29C-D112-2983-4A47-E80A52A01D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2" y="2221"/>
                <a:ext cx="4" cy="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4" name="Rectangle 330">
                <a:extLst>
                  <a:ext uri="{FF2B5EF4-FFF2-40B4-BE49-F238E27FC236}">
                    <a16:creationId xmlns:a16="http://schemas.microsoft.com/office/drawing/2014/main" id="{BF4C8EDC-C1A5-46D6-BE12-93EE83BF2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1" y="2221"/>
                <a:ext cx="3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5" name="Rectangle 331">
                <a:extLst>
                  <a:ext uri="{FF2B5EF4-FFF2-40B4-BE49-F238E27FC236}">
                    <a16:creationId xmlns:a16="http://schemas.microsoft.com/office/drawing/2014/main" id="{E1031CF8-6792-235E-BB47-36C467E4B0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1" y="2221"/>
                <a:ext cx="3" cy="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6" name="Freeform 332">
                <a:extLst>
                  <a:ext uri="{FF2B5EF4-FFF2-40B4-BE49-F238E27FC236}">
                    <a16:creationId xmlns:a16="http://schemas.microsoft.com/office/drawing/2014/main" id="{621EA7F2-F918-F8BD-D377-642A7C354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7" y="2221"/>
                <a:ext cx="3" cy="33"/>
              </a:xfrm>
              <a:custGeom>
                <a:avLst/>
                <a:gdLst>
                  <a:gd name="T0" fmla="*/ 3 w 3"/>
                  <a:gd name="T1" fmla="*/ 0 h 27"/>
                  <a:gd name="T2" fmla="*/ 3 w 3"/>
                  <a:gd name="T3" fmla="*/ 27 h 27"/>
                  <a:gd name="T4" fmla="*/ 2 w 3"/>
                  <a:gd name="T5" fmla="*/ 27 h 27"/>
                  <a:gd name="T6" fmla="*/ 0 w 3"/>
                  <a:gd name="T7" fmla="*/ 27 h 27"/>
                  <a:gd name="T8" fmla="*/ 0 w 3"/>
                  <a:gd name="T9" fmla="*/ 0 h 27"/>
                  <a:gd name="T10" fmla="*/ 2 w 3"/>
                  <a:gd name="T11" fmla="*/ 0 h 27"/>
                  <a:gd name="T12" fmla="*/ 3 w 3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7">
                    <a:moveTo>
                      <a:pt x="3" y="0"/>
                    </a:move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7" name="Freeform 333">
                <a:extLst>
                  <a:ext uri="{FF2B5EF4-FFF2-40B4-BE49-F238E27FC236}">
                    <a16:creationId xmlns:a16="http://schemas.microsoft.com/office/drawing/2014/main" id="{4637D634-4EAF-C9BA-2019-06219C8E0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" y="2221"/>
                <a:ext cx="3" cy="31"/>
              </a:xfrm>
              <a:custGeom>
                <a:avLst/>
                <a:gdLst>
                  <a:gd name="T0" fmla="*/ 3 w 3"/>
                  <a:gd name="T1" fmla="*/ 3 h 26"/>
                  <a:gd name="T2" fmla="*/ 3 w 3"/>
                  <a:gd name="T3" fmla="*/ 24 h 26"/>
                  <a:gd name="T4" fmla="*/ 0 w 3"/>
                  <a:gd name="T5" fmla="*/ 26 h 26"/>
                  <a:gd name="T6" fmla="*/ 0 w 3"/>
                  <a:gd name="T7" fmla="*/ 0 h 26"/>
                  <a:gd name="T8" fmla="*/ 3 w 3"/>
                  <a:gd name="T9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6">
                    <a:moveTo>
                      <a:pt x="3" y="3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2" y="25"/>
                      <a:pt x="1" y="26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8" name="Freeform 334">
                <a:extLst>
                  <a:ext uri="{FF2B5EF4-FFF2-40B4-BE49-F238E27FC236}">
                    <a16:creationId xmlns:a16="http://schemas.microsoft.com/office/drawing/2014/main" id="{40BB0A0A-3F4C-F49A-BA0F-2B2077070E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2" y="2190"/>
                <a:ext cx="364" cy="32"/>
              </a:xfrm>
              <a:custGeom>
                <a:avLst/>
                <a:gdLst>
                  <a:gd name="T0" fmla="*/ 301 w 301"/>
                  <a:gd name="T1" fmla="*/ 6 h 27"/>
                  <a:gd name="T2" fmla="*/ 301 w 301"/>
                  <a:gd name="T3" fmla="*/ 21 h 27"/>
                  <a:gd name="T4" fmla="*/ 300 w 301"/>
                  <a:gd name="T5" fmla="*/ 24 h 27"/>
                  <a:gd name="T6" fmla="*/ 296 w 301"/>
                  <a:gd name="T7" fmla="*/ 26 h 27"/>
                  <a:gd name="T8" fmla="*/ 295 w 301"/>
                  <a:gd name="T9" fmla="*/ 27 h 27"/>
                  <a:gd name="T10" fmla="*/ 294 w 301"/>
                  <a:gd name="T11" fmla="*/ 27 h 27"/>
                  <a:gd name="T12" fmla="*/ 7 w 301"/>
                  <a:gd name="T13" fmla="*/ 27 h 27"/>
                  <a:gd name="T14" fmla="*/ 4 w 301"/>
                  <a:gd name="T15" fmla="*/ 26 h 27"/>
                  <a:gd name="T16" fmla="*/ 0 w 301"/>
                  <a:gd name="T17" fmla="*/ 21 h 27"/>
                  <a:gd name="T18" fmla="*/ 0 w 301"/>
                  <a:gd name="T19" fmla="*/ 21 h 27"/>
                  <a:gd name="T20" fmla="*/ 0 w 301"/>
                  <a:gd name="T21" fmla="*/ 21 h 27"/>
                  <a:gd name="T22" fmla="*/ 0 w 301"/>
                  <a:gd name="T23" fmla="*/ 6 h 27"/>
                  <a:gd name="T24" fmla="*/ 0 w 301"/>
                  <a:gd name="T25" fmla="*/ 5 h 27"/>
                  <a:gd name="T26" fmla="*/ 7 w 301"/>
                  <a:gd name="T27" fmla="*/ 0 h 27"/>
                  <a:gd name="T28" fmla="*/ 294 w 301"/>
                  <a:gd name="T29" fmla="*/ 0 h 27"/>
                  <a:gd name="T30" fmla="*/ 295 w 301"/>
                  <a:gd name="T31" fmla="*/ 0 h 27"/>
                  <a:gd name="T32" fmla="*/ 296 w 301"/>
                  <a:gd name="T33" fmla="*/ 0 h 27"/>
                  <a:gd name="T34" fmla="*/ 300 w 301"/>
                  <a:gd name="T35" fmla="*/ 3 h 27"/>
                  <a:gd name="T36" fmla="*/ 301 w 301"/>
                  <a:gd name="T37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1" h="27">
                    <a:moveTo>
                      <a:pt x="301" y="6"/>
                    </a:moveTo>
                    <a:cubicBezTo>
                      <a:pt x="301" y="21"/>
                      <a:pt x="301" y="21"/>
                      <a:pt x="301" y="21"/>
                    </a:cubicBezTo>
                    <a:cubicBezTo>
                      <a:pt x="301" y="22"/>
                      <a:pt x="300" y="23"/>
                      <a:pt x="300" y="24"/>
                    </a:cubicBezTo>
                    <a:cubicBezTo>
                      <a:pt x="299" y="25"/>
                      <a:pt x="298" y="26"/>
                      <a:pt x="296" y="26"/>
                    </a:cubicBezTo>
                    <a:cubicBezTo>
                      <a:pt x="296" y="26"/>
                      <a:pt x="295" y="27"/>
                      <a:pt x="295" y="27"/>
                    </a:cubicBezTo>
                    <a:cubicBezTo>
                      <a:pt x="295" y="27"/>
                      <a:pt x="294" y="27"/>
                      <a:pt x="294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7"/>
                      <a:pt x="5" y="27"/>
                      <a:pt x="4" y="26"/>
                    </a:cubicBezTo>
                    <a:cubicBezTo>
                      <a:pt x="2" y="25"/>
                      <a:pt x="0" y="23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7" y="0"/>
                    </a:cubicBezTo>
                    <a:cubicBezTo>
                      <a:pt x="294" y="0"/>
                      <a:pt x="294" y="0"/>
                      <a:pt x="294" y="0"/>
                    </a:cubicBezTo>
                    <a:cubicBezTo>
                      <a:pt x="294" y="0"/>
                      <a:pt x="295" y="0"/>
                      <a:pt x="295" y="0"/>
                    </a:cubicBezTo>
                    <a:cubicBezTo>
                      <a:pt x="295" y="0"/>
                      <a:pt x="296" y="0"/>
                      <a:pt x="296" y="0"/>
                    </a:cubicBezTo>
                    <a:cubicBezTo>
                      <a:pt x="298" y="1"/>
                      <a:pt x="299" y="2"/>
                      <a:pt x="300" y="3"/>
                    </a:cubicBezTo>
                    <a:cubicBezTo>
                      <a:pt x="300" y="3"/>
                      <a:pt x="301" y="5"/>
                      <a:pt x="301" y="6"/>
                    </a:cubicBezTo>
                    <a:close/>
                  </a:path>
                </a:pathLst>
              </a:custGeom>
              <a:solidFill>
                <a:srgbClr val="FDB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9" name="Freeform 335">
                <a:extLst>
                  <a:ext uri="{FF2B5EF4-FFF2-40B4-BE49-F238E27FC236}">
                    <a16:creationId xmlns:a16="http://schemas.microsoft.com/office/drawing/2014/main" id="{3356F71D-D441-6209-846D-A909F9C879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2" y="2190"/>
                <a:ext cx="193" cy="32"/>
              </a:xfrm>
              <a:custGeom>
                <a:avLst/>
                <a:gdLst>
                  <a:gd name="T0" fmla="*/ 160 w 160"/>
                  <a:gd name="T1" fmla="*/ 27 h 27"/>
                  <a:gd name="T2" fmla="*/ 6 w 160"/>
                  <a:gd name="T3" fmla="*/ 27 h 27"/>
                  <a:gd name="T4" fmla="*/ 3 w 160"/>
                  <a:gd name="T5" fmla="*/ 26 h 27"/>
                  <a:gd name="T6" fmla="*/ 0 w 160"/>
                  <a:gd name="T7" fmla="*/ 21 h 27"/>
                  <a:gd name="T8" fmla="*/ 0 w 160"/>
                  <a:gd name="T9" fmla="*/ 21 h 27"/>
                  <a:gd name="T10" fmla="*/ 0 w 160"/>
                  <a:gd name="T11" fmla="*/ 21 h 27"/>
                  <a:gd name="T12" fmla="*/ 0 w 160"/>
                  <a:gd name="T13" fmla="*/ 6 h 27"/>
                  <a:gd name="T14" fmla="*/ 0 w 160"/>
                  <a:gd name="T15" fmla="*/ 5 h 27"/>
                  <a:gd name="T16" fmla="*/ 6 w 160"/>
                  <a:gd name="T17" fmla="*/ 0 h 27"/>
                  <a:gd name="T18" fmla="*/ 141 w 160"/>
                  <a:gd name="T19" fmla="*/ 0 h 27"/>
                  <a:gd name="T20" fmla="*/ 159 w 160"/>
                  <a:gd name="T21" fmla="*/ 26 h 27"/>
                  <a:gd name="T22" fmla="*/ 160 w 160"/>
                  <a:gd name="T2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0" h="27">
                    <a:moveTo>
                      <a:pt x="160" y="27"/>
                    </a:moveTo>
                    <a:cubicBezTo>
                      <a:pt x="6" y="27"/>
                      <a:pt x="6" y="27"/>
                      <a:pt x="6" y="27"/>
                    </a:cubicBezTo>
                    <a:cubicBezTo>
                      <a:pt x="5" y="27"/>
                      <a:pt x="4" y="27"/>
                      <a:pt x="3" y="26"/>
                    </a:cubicBezTo>
                    <a:cubicBezTo>
                      <a:pt x="2" y="25"/>
                      <a:pt x="0" y="23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3" y="8"/>
                      <a:pt x="148" y="18"/>
                      <a:pt x="159" y="26"/>
                    </a:cubicBezTo>
                    <a:lnTo>
                      <a:pt x="160" y="27"/>
                    </a:ln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0" name="Rectangle 336">
                <a:extLst>
                  <a:ext uri="{FF2B5EF4-FFF2-40B4-BE49-F238E27FC236}">
                    <a16:creationId xmlns:a16="http://schemas.microsoft.com/office/drawing/2014/main" id="{1CE87199-071B-5438-5E29-A6C4C23FBF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0" y="2190"/>
                <a:ext cx="3" cy="32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1" name="Rectangle 337">
                <a:extLst>
                  <a:ext uri="{FF2B5EF4-FFF2-40B4-BE49-F238E27FC236}">
                    <a16:creationId xmlns:a16="http://schemas.microsoft.com/office/drawing/2014/main" id="{AF6B8F2B-62CF-8B05-621B-BADF837DF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6" y="2190"/>
                <a:ext cx="4" cy="32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2" name="Rectangle 338">
                <a:extLst>
                  <a:ext uri="{FF2B5EF4-FFF2-40B4-BE49-F238E27FC236}">
                    <a16:creationId xmlns:a16="http://schemas.microsoft.com/office/drawing/2014/main" id="{4E281388-2980-88D1-029E-56A3E6C636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0" y="2190"/>
                <a:ext cx="4" cy="32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3" name="Rectangle 339">
                <a:extLst>
                  <a:ext uri="{FF2B5EF4-FFF2-40B4-BE49-F238E27FC236}">
                    <a16:creationId xmlns:a16="http://schemas.microsoft.com/office/drawing/2014/main" id="{817A0DF8-2A27-A651-D129-E526FBB15C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5" y="2190"/>
                <a:ext cx="4" cy="32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4" name="Rectangle 340">
                <a:extLst>
                  <a:ext uri="{FF2B5EF4-FFF2-40B4-BE49-F238E27FC236}">
                    <a16:creationId xmlns:a16="http://schemas.microsoft.com/office/drawing/2014/main" id="{D7F289B2-21CF-155B-5A93-F2F1DA9205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0" y="2190"/>
                <a:ext cx="4" cy="32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5" name="Rectangle 341">
                <a:extLst>
                  <a:ext uri="{FF2B5EF4-FFF2-40B4-BE49-F238E27FC236}">
                    <a16:creationId xmlns:a16="http://schemas.microsoft.com/office/drawing/2014/main" id="{B19C83CF-70F6-98EC-AFCD-B92DC861B3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0" y="2190"/>
                <a:ext cx="4" cy="32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6" name="Rectangle 342">
                <a:extLst>
                  <a:ext uri="{FF2B5EF4-FFF2-40B4-BE49-F238E27FC236}">
                    <a16:creationId xmlns:a16="http://schemas.microsoft.com/office/drawing/2014/main" id="{A0FD4E18-AD04-5DEA-A5B1-912538A2DD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3" y="2190"/>
                <a:ext cx="3" cy="32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7" name="Rectangle 343">
                <a:extLst>
                  <a:ext uri="{FF2B5EF4-FFF2-40B4-BE49-F238E27FC236}">
                    <a16:creationId xmlns:a16="http://schemas.microsoft.com/office/drawing/2014/main" id="{AB140E30-243F-3F03-3EB6-2449481ABD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0" y="2190"/>
                <a:ext cx="4" cy="32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8" name="Rectangle 344">
                <a:extLst>
                  <a:ext uri="{FF2B5EF4-FFF2-40B4-BE49-F238E27FC236}">
                    <a16:creationId xmlns:a16="http://schemas.microsoft.com/office/drawing/2014/main" id="{B93A165F-FBA2-DAF3-EBFF-DCC47FFB35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2" y="2190"/>
                <a:ext cx="3" cy="32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9" name="Rectangle 345">
                <a:extLst>
                  <a:ext uri="{FF2B5EF4-FFF2-40B4-BE49-F238E27FC236}">
                    <a16:creationId xmlns:a16="http://schemas.microsoft.com/office/drawing/2014/main" id="{F748D4C4-B522-5F03-2873-298D50D4D6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0" y="2190"/>
                <a:ext cx="4" cy="32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0" name="Rectangle 346">
                <a:extLst>
                  <a:ext uri="{FF2B5EF4-FFF2-40B4-BE49-F238E27FC236}">
                    <a16:creationId xmlns:a16="http://schemas.microsoft.com/office/drawing/2014/main" id="{E9964A9B-EEDA-6CD1-6B25-BADC4CFE2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9" y="2190"/>
                <a:ext cx="3" cy="32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1" name="Freeform 347">
                <a:extLst>
                  <a:ext uri="{FF2B5EF4-FFF2-40B4-BE49-F238E27FC236}">
                    <a16:creationId xmlns:a16="http://schemas.microsoft.com/office/drawing/2014/main" id="{A1346CEC-2592-8F03-BFA0-9F1F995EF7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5" y="2190"/>
                <a:ext cx="3" cy="32"/>
              </a:xfrm>
              <a:custGeom>
                <a:avLst/>
                <a:gdLst>
                  <a:gd name="T0" fmla="*/ 3 w 3"/>
                  <a:gd name="T1" fmla="*/ 0 h 27"/>
                  <a:gd name="T2" fmla="*/ 3 w 3"/>
                  <a:gd name="T3" fmla="*/ 27 h 27"/>
                  <a:gd name="T4" fmla="*/ 2 w 3"/>
                  <a:gd name="T5" fmla="*/ 27 h 27"/>
                  <a:gd name="T6" fmla="*/ 0 w 3"/>
                  <a:gd name="T7" fmla="*/ 27 h 27"/>
                  <a:gd name="T8" fmla="*/ 0 w 3"/>
                  <a:gd name="T9" fmla="*/ 0 h 27"/>
                  <a:gd name="T10" fmla="*/ 2 w 3"/>
                  <a:gd name="T11" fmla="*/ 0 h 27"/>
                  <a:gd name="T12" fmla="*/ 3 w 3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7">
                    <a:moveTo>
                      <a:pt x="3" y="0"/>
                    </a:move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2" name="Freeform 348">
                <a:extLst>
                  <a:ext uri="{FF2B5EF4-FFF2-40B4-BE49-F238E27FC236}">
                    <a16:creationId xmlns:a16="http://schemas.microsoft.com/office/drawing/2014/main" id="{1080A830-7226-241D-E30D-A6BDBA1EA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0" y="2190"/>
                <a:ext cx="4" cy="31"/>
              </a:xfrm>
              <a:custGeom>
                <a:avLst/>
                <a:gdLst>
                  <a:gd name="T0" fmla="*/ 4 w 4"/>
                  <a:gd name="T1" fmla="*/ 3 h 26"/>
                  <a:gd name="T2" fmla="*/ 4 w 4"/>
                  <a:gd name="T3" fmla="*/ 24 h 26"/>
                  <a:gd name="T4" fmla="*/ 0 w 4"/>
                  <a:gd name="T5" fmla="*/ 26 h 26"/>
                  <a:gd name="T6" fmla="*/ 0 w 4"/>
                  <a:gd name="T7" fmla="*/ 0 h 26"/>
                  <a:gd name="T8" fmla="*/ 4 w 4"/>
                  <a:gd name="T9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6">
                    <a:moveTo>
                      <a:pt x="4" y="3"/>
                    </a:moveTo>
                    <a:cubicBezTo>
                      <a:pt x="4" y="24"/>
                      <a:pt x="4" y="24"/>
                      <a:pt x="4" y="24"/>
                    </a:cubicBezTo>
                    <a:cubicBezTo>
                      <a:pt x="3" y="25"/>
                      <a:pt x="2" y="26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3" name="Freeform 349">
                <a:extLst>
                  <a:ext uri="{FF2B5EF4-FFF2-40B4-BE49-F238E27FC236}">
                    <a16:creationId xmlns:a16="http://schemas.microsoft.com/office/drawing/2014/main" id="{2CE9E8D6-EC85-80E0-CF13-58DF73817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1" y="2157"/>
                <a:ext cx="362" cy="33"/>
              </a:xfrm>
              <a:custGeom>
                <a:avLst/>
                <a:gdLst>
                  <a:gd name="T0" fmla="*/ 300 w 300"/>
                  <a:gd name="T1" fmla="*/ 6 h 27"/>
                  <a:gd name="T2" fmla="*/ 300 w 300"/>
                  <a:gd name="T3" fmla="*/ 21 h 27"/>
                  <a:gd name="T4" fmla="*/ 299 w 300"/>
                  <a:gd name="T5" fmla="*/ 24 h 27"/>
                  <a:gd name="T6" fmla="*/ 296 w 300"/>
                  <a:gd name="T7" fmla="*/ 27 h 27"/>
                  <a:gd name="T8" fmla="*/ 294 w 300"/>
                  <a:gd name="T9" fmla="*/ 27 h 27"/>
                  <a:gd name="T10" fmla="*/ 293 w 300"/>
                  <a:gd name="T11" fmla="*/ 27 h 27"/>
                  <a:gd name="T12" fmla="*/ 7 w 300"/>
                  <a:gd name="T13" fmla="*/ 27 h 27"/>
                  <a:gd name="T14" fmla="*/ 0 w 300"/>
                  <a:gd name="T15" fmla="*/ 21 h 27"/>
                  <a:gd name="T16" fmla="*/ 0 w 300"/>
                  <a:gd name="T17" fmla="*/ 21 h 27"/>
                  <a:gd name="T18" fmla="*/ 0 w 300"/>
                  <a:gd name="T19" fmla="*/ 6 h 27"/>
                  <a:gd name="T20" fmla="*/ 0 w 300"/>
                  <a:gd name="T21" fmla="*/ 6 h 27"/>
                  <a:gd name="T22" fmla="*/ 6 w 300"/>
                  <a:gd name="T23" fmla="*/ 0 h 27"/>
                  <a:gd name="T24" fmla="*/ 7 w 300"/>
                  <a:gd name="T25" fmla="*/ 0 h 27"/>
                  <a:gd name="T26" fmla="*/ 293 w 300"/>
                  <a:gd name="T27" fmla="*/ 0 h 27"/>
                  <a:gd name="T28" fmla="*/ 294 w 300"/>
                  <a:gd name="T29" fmla="*/ 0 h 27"/>
                  <a:gd name="T30" fmla="*/ 296 w 300"/>
                  <a:gd name="T31" fmla="*/ 1 h 27"/>
                  <a:gd name="T32" fmla="*/ 299 w 300"/>
                  <a:gd name="T33" fmla="*/ 3 h 27"/>
                  <a:gd name="T34" fmla="*/ 300 w 300"/>
                  <a:gd name="T35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0" h="27">
                    <a:moveTo>
                      <a:pt x="300" y="6"/>
                    </a:moveTo>
                    <a:cubicBezTo>
                      <a:pt x="300" y="21"/>
                      <a:pt x="300" y="21"/>
                      <a:pt x="300" y="21"/>
                    </a:cubicBezTo>
                    <a:cubicBezTo>
                      <a:pt x="300" y="22"/>
                      <a:pt x="300" y="23"/>
                      <a:pt x="299" y="24"/>
                    </a:cubicBezTo>
                    <a:cubicBezTo>
                      <a:pt x="298" y="25"/>
                      <a:pt x="297" y="26"/>
                      <a:pt x="296" y="27"/>
                    </a:cubicBezTo>
                    <a:cubicBezTo>
                      <a:pt x="295" y="27"/>
                      <a:pt x="295" y="27"/>
                      <a:pt x="294" y="27"/>
                    </a:cubicBezTo>
                    <a:cubicBezTo>
                      <a:pt x="294" y="27"/>
                      <a:pt x="294" y="27"/>
                      <a:pt x="293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3" y="27"/>
                      <a:pt x="0" y="25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1"/>
                      <a:pt x="6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93" y="0"/>
                      <a:pt x="293" y="0"/>
                      <a:pt x="293" y="0"/>
                    </a:cubicBezTo>
                    <a:cubicBezTo>
                      <a:pt x="294" y="0"/>
                      <a:pt x="294" y="0"/>
                      <a:pt x="294" y="0"/>
                    </a:cubicBezTo>
                    <a:cubicBezTo>
                      <a:pt x="295" y="0"/>
                      <a:pt x="295" y="0"/>
                      <a:pt x="296" y="1"/>
                    </a:cubicBezTo>
                    <a:cubicBezTo>
                      <a:pt x="297" y="1"/>
                      <a:pt x="298" y="2"/>
                      <a:pt x="299" y="3"/>
                    </a:cubicBezTo>
                    <a:cubicBezTo>
                      <a:pt x="300" y="4"/>
                      <a:pt x="300" y="5"/>
                      <a:pt x="300" y="6"/>
                    </a:cubicBezTo>
                    <a:close/>
                  </a:path>
                </a:pathLst>
              </a:custGeom>
              <a:solidFill>
                <a:srgbClr val="FDB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4" name="Freeform 350">
                <a:extLst>
                  <a:ext uri="{FF2B5EF4-FFF2-40B4-BE49-F238E27FC236}">
                    <a16:creationId xmlns:a16="http://schemas.microsoft.com/office/drawing/2014/main" id="{4AACEE91-129C-CD86-21F1-6CD0D6BECA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1" y="2157"/>
                <a:ext cx="192" cy="33"/>
              </a:xfrm>
              <a:custGeom>
                <a:avLst/>
                <a:gdLst>
                  <a:gd name="T0" fmla="*/ 159 w 159"/>
                  <a:gd name="T1" fmla="*/ 27 h 27"/>
                  <a:gd name="T2" fmla="*/ 6 w 159"/>
                  <a:gd name="T3" fmla="*/ 27 h 27"/>
                  <a:gd name="T4" fmla="*/ 0 w 159"/>
                  <a:gd name="T5" fmla="*/ 21 h 27"/>
                  <a:gd name="T6" fmla="*/ 0 w 159"/>
                  <a:gd name="T7" fmla="*/ 21 h 27"/>
                  <a:gd name="T8" fmla="*/ 0 w 159"/>
                  <a:gd name="T9" fmla="*/ 6 h 27"/>
                  <a:gd name="T10" fmla="*/ 0 w 159"/>
                  <a:gd name="T11" fmla="*/ 6 h 27"/>
                  <a:gd name="T12" fmla="*/ 5 w 159"/>
                  <a:gd name="T13" fmla="*/ 0 h 27"/>
                  <a:gd name="T14" fmla="*/ 6 w 159"/>
                  <a:gd name="T15" fmla="*/ 0 h 27"/>
                  <a:gd name="T16" fmla="*/ 141 w 159"/>
                  <a:gd name="T17" fmla="*/ 0 h 27"/>
                  <a:gd name="T18" fmla="*/ 141 w 159"/>
                  <a:gd name="T19" fmla="*/ 0 h 27"/>
                  <a:gd name="T20" fmla="*/ 159 w 159"/>
                  <a:gd name="T2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9" h="27">
                    <a:moveTo>
                      <a:pt x="159" y="27"/>
                    </a:moveTo>
                    <a:cubicBezTo>
                      <a:pt x="6" y="27"/>
                      <a:pt x="6" y="27"/>
                      <a:pt x="6" y="27"/>
                    </a:cubicBezTo>
                    <a:cubicBezTo>
                      <a:pt x="2" y="27"/>
                      <a:pt x="0" y="25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1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3" y="8"/>
                      <a:pt x="148" y="19"/>
                      <a:pt x="159" y="27"/>
                    </a:cubicBez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5" name="Rectangle 351">
                <a:extLst>
                  <a:ext uri="{FF2B5EF4-FFF2-40B4-BE49-F238E27FC236}">
                    <a16:creationId xmlns:a16="http://schemas.microsoft.com/office/drawing/2014/main" id="{8FB9057E-6CD2-D347-3758-0D309991EE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7" y="2157"/>
                <a:ext cx="4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6" name="Rectangle 352">
                <a:extLst>
                  <a:ext uri="{FF2B5EF4-FFF2-40B4-BE49-F238E27FC236}">
                    <a16:creationId xmlns:a16="http://schemas.microsoft.com/office/drawing/2014/main" id="{95AC522C-9F5B-A927-7AFB-A3F87C58F5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4" y="2157"/>
                <a:ext cx="4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7" name="Rectangle 353">
                <a:extLst>
                  <a:ext uri="{FF2B5EF4-FFF2-40B4-BE49-F238E27FC236}">
                    <a16:creationId xmlns:a16="http://schemas.microsoft.com/office/drawing/2014/main" id="{9FD68B34-2391-93FC-BE95-08E27BED7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8" y="2157"/>
                <a:ext cx="4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8" name="Rectangle 354">
                <a:extLst>
                  <a:ext uri="{FF2B5EF4-FFF2-40B4-BE49-F238E27FC236}">
                    <a16:creationId xmlns:a16="http://schemas.microsoft.com/office/drawing/2014/main" id="{390A3AFC-72B2-1FE4-BCFE-46D6E35FBE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4" y="2157"/>
                <a:ext cx="4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9" name="Rectangle 355">
                <a:extLst>
                  <a:ext uri="{FF2B5EF4-FFF2-40B4-BE49-F238E27FC236}">
                    <a16:creationId xmlns:a16="http://schemas.microsoft.com/office/drawing/2014/main" id="{9D3ED50A-48F2-616B-E695-BF398718BD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8" y="2157"/>
                <a:ext cx="3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0" name="Rectangle 356">
                <a:extLst>
                  <a:ext uri="{FF2B5EF4-FFF2-40B4-BE49-F238E27FC236}">
                    <a16:creationId xmlns:a16="http://schemas.microsoft.com/office/drawing/2014/main" id="{3B5F1F6A-B4C8-6BA4-C09E-0073A78C77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8" y="2157"/>
                <a:ext cx="4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1" name="Rectangle 357">
                <a:extLst>
                  <a:ext uri="{FF2B5EF4-FFF2-40B4-BE49-F238E27FC236}">
                    <a16:creationId xmlns:a16="http://schemas.microsoft.com/office/drawing/2014/main" id="{016B097A-3BB0-1DC1-BCBA-B3C677ECC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1" y="2157"/>
                <a:ext cx="4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2" name="Rectangle 358">
                <a:extLst>
                  <a:ext uri="{FF2B5EF4-FFF2-40B4-BE49-F238E27FC236}">
                    <a16:creationId xmlns:a16="http://schemas.microsoft.com/office/drawing/2014/main" id="{C3D5366B-5E68-17F0-D083-BA016CCAA4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88" y="2157"/>
                <a:ext cx="4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3" name="Rectangle 359">
                <a:extLst>
                  <a:ext uri="{FF2B5EF4-FFF2-40B4-BE49-F238E27FC236}">
                    <a16:creationId xmlns:a16="http://schemas.microsoft.com/office/drawing/2014/main" id="{1ED565F6-BDEE-C8B6-5905-16D587B9C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1" y="2157"/>
                <a:ext cx="3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4" name="Rectangle 360">
                <a:extLst>
                  <a:ext uri="{FF2B5EF4-FFF2-40B4-BE49-F238E27FC236}">
                    <a16:creationId xmlns:a16="http://schemas.microsoft.com/office/drawing/2014/main" id="{73AAD9FF-8648-90C7-D646-57EDDF87B5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8" y="2157"/>
                <a:ext cx="5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5" name="Rectangle 361">
                <a:extLst>
                  <a:ext uri="{FF2B5EF4-FFF2-40B4-BE49-F238E27FC236}">
                    <a16:creationId xmlns:a16="http://schemas.microsoft.com/office/drawing/2014/main" id="{6AD41884-6495-8EBB-BB17-23A987F392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6" y="2157"/>
                <a:ext cx="4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6" name="Freeform 362">
                <a:extLst>
                  <a:ext uri="{FF2B5EF4-FFF2-40B4-BE49-F238E27FC236}">
                    <a16:creationId xmlns:a16="http://schemas.microsoft.com/office/drawing/2014/main" id="{381CA647-B6F0-B3C2-04F5-581FDE39C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2" y="2157"/>
                <a:ext cx="4" cy="33"/>
              </a:xfrm>
              <a:custGeom>
                <a:avLst/>
                <a:gdLst>
                  <a:gd name="T0" fmla="*/ 3 w 3"/>
                  <a:gd name="T1" fmla="*/ 0 h 27"/>
                  <a:gd name="T2" fmla="*/ 3 w 3"/>
                  <a:gd name="T3" fmla="*/ 27 h 27"/>
                  <a:gd name="T4" fmla="*/ 2 w 3"/>
                  <a:gd name="T5" fmla="*/ 27 h 27"/>
                  <a:gd name="T6" fmla="*/ 0 w 3"/>
                  <a:gd name="T7" fmla="*/ 27 h 27"/>
                  <a:gd name="T8" fmla="*/ 0 w 3"/>
                  <a:gd name="T9" fmla="*/ 0 h 27"/>
                  <a:gd name="T10" fmla="*/ 2 w 3"/>
                  <a:gd name="T11" fmla="*/ 0 h 27"/>
                  <a:gd name="T12" fmla="*/ 3 w 3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7">
                    <a:moveTo>
                      <a:pt x="3" y="0"/>
                    </a:move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2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7" name="Freeform 363">
                <a:extLst>
                  <a:ext uri="{FF2B5EF4-FFF2-40B4-BE49-F238E27FC236}">
                    <a16:creationId xmlns:a16="http://schemas.microsoft.com/office/drawing/2014/main" id="{A62EB02A-A8B1-3166-1E92-EE5B447D2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8" y="2158"/>
                <a:ext cx="4" cy="32"/>
              </a:xfrm>
              <a:custGeom>
                <a:avLst/>
                <a:gdLst>
                  <a:gd name="T0" fmla="*/ 3 w 3"/>
                  <a:gd name="T1" fmla="*/ 2 h 26"/>
                  <a:gd name="T2" fmla="*/ 3 w 3"/>
                  <a:gd name="T3" fmla="*/ 23 h 26"/>
                  <a:gd name="T4" fmla="*/ 0 w 3"/>
                  <a:gd name="T5" fmla="*/ 26 h 26"/>
                  <a:gd name="T6" fmla="*/ 0 w 3"/>
                  <a:gd name="T7" fmla="*/ 0 h 26"/>
                  <a:gd name="T8" fmla="*/ 3 w 3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6">
                    <a:moveTo>
                      <a:pt x="3" y="2"/>
                    </a:moveTo>
                    <a:cubicBezTo>
                      <a:pt x="3" y="23"/>
                      <a:pt x="3" y="23"/>
                      <a:pt x="3" y="23"/>
                    </a:cubicBezTo>
                    <a:cubicBezTo>
                      <a:pt x="2" y="24"/>
                      <a:pt x="1" y="25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1"/>
                      <a:pt x="3" y="2"/>
                    </a:cubicBez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8" name="Freeform 364">
                <a:extLst>
                  <a:ext uri="{FF2B5EF4-FFF2-40B4-BE49-F238E27FC236}">
                    <a16:creationId xmlns:a16="http://schemas.microsoft.com/office/drawing/2014/main" id="{831CE239-B7BE-C726-C89D-9CC1A0CC9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5" y="2124"/>
                <a:ext cx="364" cy="33"/>
              </a:xfrm>
              <a:custGeom>
                <a:avLst/>
                <a:gdLst>
                  <a:gd name="T0" fmla="*/ 301 w 301"/>
                  <a:gd name="T1" fmla="*/ 6 h 27"/>
                  <a:gd name="T2" fmla="*/ 301 w 301"/>
                  <a:gd name="T3" fmla="*/ 21 h 27"/>
                  <a:gd name="T4" fmla="*/ 299 w 301"/>
                  <a:gd name="T5" fmla="*/ 25 h 27"/>
                  <a:gd name="T6" fmla="*/ 296 w 301"/>
                  <a:gd name="T7" fmla="*/ 27 h 27"/>
                  <a:gd name="T8" fmla="*/ 295 w 301"/>
                  <a:gd name="T9" fmla="*/ 27 h 27"/>
                  <a:gd name="T10" fmla="*/ 294 w 301"/>
                  <a:gd name="T11" fmla="*/ 27 h 27"/>
                  <a:gd name="T12" fmla="*/ 294 w 301"/>
                  <a:gd name="T13" fmla="*/ 27 h 27"/>
                  <a:gd name="T14" fmla="*/ 294 w 301"/>
                  <a:gd name="T15" fmla="*/ 27 h 27"/>
                  <a:gd name="T16" fmla="*/ 294 w 301"/>
                  <a:gd name="T17" fmla="*/ 27 h 27"/>
                  <a:gd name="T18" fmla="*/ 7 w 301"/>
                  <a:gd name="T19" fmla="*/ 27 h 27"/>
                  <a:gd name="T20" fmla="*/ 0 w 301"/>
                  <a:gd name="T21" fmla="*/ 22 h 27"/>
                  <a:gd name="T22" fmla="*/ 0 w 301"/>
                  <a:gd name="T23" fmla="*/ 21 h 27"/>
                  <a:gd name="T24" fmla="*/ 0 w 301"/>
                  <a:gd name="T25" fmla="*/ 6 h 27"/>
                  <a:gd name="T26" fmla="*/ 0 w 301"/>
                  <a:gd name="T27" fmla="*/ 6 h 27"/>
                  <a:gd name="T28" fmla="*/ 7 w 301"/>
                  <a:gd name="T29" fmla="*/ 0 h 27"/>
                  <a:gd name="T30" fmla="*/ 294 w 301"/>
                  <a:gd name="T31" fmla="*/ 0 h 27"/>
                  <a:gd name="T32" fmla="*/ 294 w 301"/>
                  <a:gd name="T33" fmla="*/ 0 h 27"/>
                  <a:gd name="T34" fmla="*/ 295 w 301"/>
                  <a:gd name="T35" fmla="*/ 1 h 27"/>
                  <a:gd name="T36" fmla="*/ 296 w 301"/>
                  <a:gd name="T37" fmla="*/ 1 h 27"/>
                  <a:gd name="T38" fmla="*/ 297 w 301"/>
                  <a:gd name="T39" fmla="*/ 1 h 27"/>
                  <a:gd name="T40" fmla="*/ 297 w 301"/>
                  <a:gd name="T41" fmla="*/ 1 h 27"/>
                  <a:gd name="T42" fmla="*/ 297 w 301"/>
                  <a:gd name="T43" fmla="*/ 1 h 27"/>
                  <a:gd name="T44" fmla="*/ 297 w 301"/>
                  <a:gd name="T45" fmla="*/ 1 h 27"/>
                  <a:gd name="T46" fmla="*/ 298 w 301"/>
                  <a:gd name="T47" fmla="*/ 1 h 27"/>
                  <a:gd name="T48" fmla="*/ 298 w 301"/>
                  <a:gd name="T49" fmla="*/ 2 h 27"/>
                  <a:gd name="T50" fmla="*/ 299 w 301"/>
                  <a:gd name="T51" fmla="*/ 2 h 27"/>
                  <a:gd name="T52" fmla="*/ 299 w 301"/>
                  <a:gd name="T53" fmla="*/ 2 h 27"/>
                  <a:gd name="T54" fmla="*/ 299 w 301"/>
                  <a:gd name="T55" fmla="*/ 2 h 27"/>
                  <a:gd name="T56" fmla="*/ 299 w 301"/>
                  <a:gd name="T57" fmla="*/ 2 h 27"/>
                  <a:gd name="T58" fmla="*/ 299 w 301"/>
                  <a:gd name="T59" fmla="*/ 3 h 27"/>
                  <a:gd name="T60" fmla="*/ 299 w 301"/>
                  <a:gd name="T61" fmla="*/ 3 h 27"/>
                  <a:gd name="T62" fmla="*/ 299 w 301"/>
                  <a:gd name="T63" fmla="*/ 3 h 27"/>
                  <a:gd name="T64" fmla="*/ 301 w 301"/>
                  <a:gd name="T65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1" h="27">
                    <a:moveTo>
                      <a:pt x="301" y="6"/>
                    </a:moveTo>
                    <a:cubicBezTo>
                      <a:pt x="301" y="21"/>
                      <a:pt x="301" y="21"/>
                      <a:pt x="301" y="21"/>
                    </a:cubicBezTo>
                    <a:cubicBezTo>
                      <a:pt x="301" y="23"/>
                      <a:pt x="300" y="24"/>
                      <a:pt x="299" y="25"/>
                    </a:cubicBezTo>
                    <a:cubicBezTo>
                      <a:pt x="299" y="26"/>
                      <a:pt x="297" y="26"/>
                      <a:pt x="296" y="27"/>
                    </a:cubicBezTo>
                    <a:cubicBezTo>
                      <a:pt x="296" y="27"/>
                      <a:pt x="295" y="27"/>
                      <a:pt x="295" y="27"/>
                    </a:cubicBezTo>
                    <a:cubicBezTo>
                      <a:pt x="294" y="27"/>
                      <a:pt x="294" y="27"/>
                      <a:pt x="294" y="27"/>
                    </a:cubicBezTo>
                    <a:cubicBezTo>
                      <a:pt x="294" y="27"/>
                      <a:pt x="294" y="27"/>
                      <a:pt x="294" y="27"/>
                    </a:cubicBezTo>
                    <a:cubicBezTo>
                      <a:pt x="294" y="27"/>
                      <a:pt x="294" y="27"/>
                      <a:pt x="294" y="27"/>
                    </a:cubicBezTo>
                    <a:cubicBezTo>
                      <a:pt x="294" y="27"/>
                      <a:pt x="294" y="27"/>
                      <a:pt x="294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3" y="27"/>
                      <a:pt x="0" y="25"/>
                      <a:pt x="0" y="2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294" y="0"/>
                      <a:pt x="294" y="0"/>
                      <a:pt x="294" y="0"/>
                    </a:cubicBezTo>
                    <a:cubicBezTo>
                      <a:pt x="294" y="0"/>
                      <a:pt x="294" y="0"/>
                      <a:pt x="294" y="0"/>
                    </a:cubicBezTo>
                    <a:cubicBezTo>
                      <a:pt x="295" y="1"/>
                      <a:pt x="295" y="1"/>
                      <a:pt x="295" y="1"/>
                    </a:cubicBezTo>
                    <a:cubicBezTo>
                      <a:pt x="295" y="1"/>
                      <a:pt x="296" y="1"/>
                      <a:pt x="296" y="1"/>
                    </a:cubicBezTo>
                    <a:cubicBezTo>
                      <a:pt x="297" y="1"/>
                      <a:pt x="297" y="1"/>
                      <a:pt x="297" y="1"/>
                    </a:cubicBezTo>
                    <a:cubicBezTo>
                      <a:pt x="297" y="1"/>
                      <a:pt x="297" y="1"/>
                      <a:pt x="297" y="1"/>
                    </a:cubicBezTo>
                    <a:cubicBezTo>
                      <a:pt x="297" y="1"/>
                      <a:pt x="297" y="1"/>
                      <a:pt x="297" y="1"/>
                    </a:cubicBezTo>
                    <a:cubicBezTo>
                      <a:pt x="297" y="1"/>
                      <a:pt x="297" y="1"/>
                      <a:pt x="297" y="1"/>
                    </a:cubicBezTo>
                    <a:cubicBezTo>
                      <a:pt x="298" y="1"/>
                      <a:pt x="298" y="1"/>
                      <a:pt x="298" y="1"/>
                    </a:cubicBezTo>
                    <a:cubicBezTo>
                      <a:pt x="298" y="2"/>
                      <a:pt x="298" y="2"/>
                      <a:pt x="298" y="2"/>
                    </a:cubicBezTo>
                    <a:cubicBezTo>
                      <a:pt x="299" y="2"/>
                      <a:pt x="299" y="2"/>
                      <a:pt x="299" y="2"/>
                    </a:cubicBezTo>
                    <a:cubicBezTo>
                      <a:pt x="299" y="2"/>
                      <a:pt x="299" y="2"/>
                      <a:pt x="299" y="2"/>
                    </a:cubicBezTo>
                    <a:cubicBezTo>
                      <a:pt x="299" y="2"/>
                      <a:pt x="299" y="2"/>
                      <a:pt x="299" y="2"/>
                    </a:cubicBezTo>
                    <a:cubicBezTo>
                      <a:pt x="299" y="2"/>
                      <a:pt x="299" y="2"/>
                      <a:pt x="299" y="2"/>
                    </a:cubicBezTo>
                    <a:cubicBezTo>
                      <a:pt x="299" y="3"/>
                      <a:pt x="299" y="3"/>
                      <a:pt x="299" y="3"/>
                    </a:cubicBezTo>
                    <a:cubicBezTo>
                      <a:pt x="299" y="3"/>
                      <a:pt x="299" y="3"/>
                      <a:pt x="299" y="3"/>
                    </a:cubicBezTo>
                    <a:cubicBezTo>
                      <a:pt x="299" y="3"/>
                      <a:pt x="299" y="3"/>
                      <a:pt x="299" y="3"/>
                    </a:cubicBezTo>
                    <a:cubicBezTo>
                      <a:pt x="300" y="4"/>
                      <a:pt x="301" y="5"/>
                      <a:pt x="301" y="6"/>
                    </a:cubicBezTo>
                    <a:close/>
                  </a:path>
                </a:pathLst>
              </a:custGeom>
              <a:solidFill>
                <a:srgbClr val="FDB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9" name="Freeform 365">
                <a:extLst>
                  <a:ext uri="{FF2B5EF4-FFF2-40B4-BE49-F238E27FC236}">
                    <a16:creationId xmlns:a16="http://schemas.microsoft.com/office/drawing/2014/main" id="{089758F1-5D28-24E7-5EF5-5BF78F4F4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5" y="2124"/>
                <a:ext cx="194" cy="33"/>
              </a:xfrm>
              <a:custGeom>
                <a:avLst/>
                <a:gdLst>
                  <a:gd name="T0" fmla="*/ 160 w 160"/>
                  <a:gd name="T1" fmla="*/ 27 h 27"/>
                  <a:gd name="T2" fmla="*/ 6 w 160"/>
                  <a:gd name="T3" fmla="*/ 27 h 27"/>
                  <a:gd name="T4" fmla="*/ 0 w 160"/>
                  <a:gd name="T5" fmla="*/ 22 h 27"/>
                  <a:gd name="T6" fmla="*/ 0 w 160"/>
                  <a:gd name="T7" fmla="*/ 21 h 27"/>
                  <a:gd name="T8" fmla="*/ 0 w 160"/>
                  <a:gd name="T9" fmla="*/ 6 h 27"/>
                  <a:gd name="T10" fmla="*/ 0 w 160"/>
                  <a:gd name="T11" fmla="*/ 6 h 27"/>
                  <a:gd name="T12" fmla="*/ 6 w 160"/>
                  <a:gd name="T13" fmla="*/ 0 h 27"/>
                  <a:gd name="T14" fmla="*/ 141 w 160"/>
                  <a:gd name="T15" fmla="*/ 0 h 27"/>
                  <a:gd name="T16" fmla="*/ 141 w 160"/>
                  <a:gd name="T17" fmla="*/ 1 h 27"/>
                  <a:gd name="T18" fmla="*/ 160 w 160"/>
                  <a:gd name="T1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0" h="27">
                    <a:moveTo>
                      <a:pt x="160" y="27"/>
                    </a:moveTo>
                    <a:cubicBezTo>
                      <a:pt x="6" y="27"/>
                      <a:pt x="6" y="27"/>
                      <a:pt x="6" y="27"/>
                    </a:cubicBezTo>
                    <a:cubicBezTo>
                      <a:pt x="3" y="27"/>
                      <a:pt x="0" y="25"/>
                      <a:pt x="0" y="2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1" y="1"/>
                      <a:pt x="141" y="1"/>
                      <a:pt x="141" y="1"/>
                    </a:cubicBezTo>
                    <a:cubicBezTo>
                      <a:pt x="143" y="9"/>
                      <a:pt x="148" y="19"/>
                      <a:pt x="160" y="27"/>
                    </a:cubicBez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0" name="Rectangle 366">
                <a:extLst>
                  <a:ext uri="{FF2B5EF4-FFF2-40B4-BE49-F238E27FC236}">
                    <a16:creationId xmlns:a16="http://schemas.microsoft.com/office/drawing/2014/main" id="{EA2E586B-AB89-7DB0-85F8-173E85177F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2" y="2124"/>
                <a:ext cx="4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1" name="Rectangle 367">
                <a:extLst>
                  <a:ext uri="{FF2B5EF4-FFF2-40B4-BE49-F238E27FC236}">
                    <a16:creationId xmlns:a16="http://schemas.microsoft.com/office/drawing/2014/main" id="{0CA7A7E8-213C-E0AB-927D-A52C8D61D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8" y="2124"/>
                <a:ext cx="5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2" name="Rectangle 368">
                <a:extLst>
                  <a:ext uri="{FF2B5EF4-FFF2-40B4-BE49-F238E27FC236}">
                    <a16:creationId xmlns:a16="http://schemas.microsoft.com/office/drawing/2014/main" id="{4CBA68CD-9707-1CC2-921A-DD7DE1A4FD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3" y="2124"/>
                <a:ext cx="3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3" name="Rectangle 369">
                <a:extLst>
                  <a:ext uri="{FF2B5EF4-FFF2-40B4-BE49-F238E27FC236}">
                    <a16:creationId xmlns:a16="http://schemas.microsoft.com/office/drawing/2014/main" id="{156E08EB-8565-23C7-CB09-774FC1067B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8" y="2124"/>
                <a:ext cx="4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4" name="Rectangle 370">
                <a:extLst>
                  <a:ext uri="{FF2B5EF4-FFF2-40B4-BE49-F238E27FC236}">
                    <a16:creationId xmlns:a16="http://schemas.microsoft.com/office/drawing/2014/main" id="{BAB683E5-B53F-C6D2-F4BB-476D419AD2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2" y="2124"/>
                <a:ext cx="5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5" name="Rectangle 371">
                <a:extLst>
                  <a:ext uri="{FF2B5EF4-FFF2-40B4-BE49-F238E27FC236}">
                    <a16:creationId xmlns:a16="http://schemas.microsoft.com/office/drawing/2014/main" id="{EEDE2454-96B8-C1B9-6A0A-8F654C8D47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3" y="2124"/>
                <a:ext cx="4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6" name="Rectangle 372">
                <a:extLst>
                  <a:ext uri="{FF2B5EF4-FFF2-40B4-BE49-F238E27FC236}">
                    <a16:creationId xmlns:a16="http://schemas.microsoft.com/office/drawing/2014/main" id="{8F570660-466D-5669-B861-381E3858AD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6" y="2124"/>
                <a:ext cx="4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7" name="Rectangle 373">
                <a:extLst>
                  <a:ext uri="{FF2B5EF4-FFF2-40B4-BE49-F238E27FC236}">
                    <a16:creationId xmlns:a16="http://schemas.microsoft.com/office/drawing/2014/main" id="{CB02D355-97CA-EFED-E1F7-4A75CD07BD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42" y="2124"/>
                <a:ext cx="5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8" name="Rectangle 374">
                <a:extLst>
                  <a:ext uri="{FF2B5EF4-FFF2-40B4-BE49-F238E27FC236}">
                    <a16:creationId xmlns:a16="http://schemas.microsoft.com/office/drawing/2014/main" id="{F403D4FC-AADB-5AD9-6DD4-3E4653C99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5" y="2124"/>
                <a:ext cx="3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9" name="Rectangle 375">
                <a:extLst>
                  <a:ext uri="{FF2B5EF4-FFF2-40B4-BE49-F238E27FC236}">
                    <a16:creationId xmlns:a16="http://schemas.microsoft.com/office/drawing/2014/main" id="{9B171DE3-BD39-DCED-4228-AC02062F0C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3" y="2124"/>
                <a:ext cx="4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0" name="Rectangle 376">
                <a:extLst>
                  <a:ext uri="{FF2B5EF4-FFF2-40B4-BE49-F238E27FC236}">
                    <a16:creationId xmlns:a16="http://schemas.microsoft.com/office/drawing/2014/main" id="{F5F172B7-8AFD-C861-97B7-0F52BEA939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2" y="2124"/>
                <a:ext cx="3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1" name="Freeform 377">
                <a:extLst>
                  <a:ext uri="{FF2B5EF4-FFF2-40B4-BE49-F238E27FC236}">
                    <a16:creationId xmlns:a16="http://schemas.microsoft.com/office/drawing/2014/main" id="{DFBBB790-09C1-66E7-9C12-7F09F982EA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8" y="2124"/>
                <a:ext cx="3" cy="33"/>
              </a:xfrm>
              <a:custGeom>
                <a:avLst/>
                <a:gdLst>
                  <a:gd name="T0" fmla="*/ 3 w 3"/>
                  <a:gd name="T1" fmla="*/ 1 h 27"/>
                  <a:gd name="T2" fmla="*/ 3 w 3"/>
                  <a:gd name="T3" fmla="*/ 27 h 27"/>
                  <a:gd name="T4" fmla="*/ 2 w 3"/>
                  <a:gd name="T5" fmla="*/ 27 h 27"/>
                  <a:gd name="T6" fmla="*/ 0 w 3"/>
                  <a:gd name="T7" fmla="*/ 27 h 27"/>
                  <a:gd name="T8" fmla="*/ 0 w 3"/>
                  <a:gd name="T9" fmla="*/ 0 h 27"/>
                  <a:gd name="T10" fmla="*/ 2 w 3"/>
                  <a:gd name="T11" fmla="*/ 0 h 27"/>
                  <a:gd name="T12" fmla="*/ 3 w 3"/>
                  <a:gd name="T13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7">
                    <a:moveTo>
                      <a:pt x="3" y="1"/>
                    </a:moveTo>
                    <a:cubicBezTo>
                      <a:pt x="3" y="27"/>
                      <a:pt x="3" y="27"/>
                      <a:pt x="3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2" name="Freeform 378">
                <a:extLst>
                  <a:ext uri="{FF2B5EF4-FFF2-40B4-BE49-F238E27FC236}">
                    <a16:creationId xmlns:a16="http://schemas.microsoft.com/office/drawing/2014/main" id="{7C338AC8-4B80-991E-52CF-634D6585C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" y="2126"/>
                <a:ext cx="3" cy="31"/>
              </a:xfrm>
              <a:custGeom>
                <a:avLst/>
                <a:gdLst>
                  <a:gd name="T0" fmla="*/ 3 w 3"/>
                  <a:gd name="T1" fmla="*/ 2 h 26"/>
                  <a:gd name="T2" fmla="*/ 3 w 3"/>
                  <a:gd name="T3" fmla="*/ 24 h 26"/>
                  <a:gd name="T4" fmla="*/ 0 w 3"/>
                  <a:gd name="T5" fmla="*/ 26 h 26"/>
                  <a:gd name="T6" fmla="*/ 0 w 3"/>
                  <a:gd name="T7" fmla="*/ 0 h 26"/>
                  <a:gd name="T8" fmla="*/ 3 w 3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6">
                    <a:moveTo>
                      <a:pt x="3" y="2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1" y="25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3" name="Freeform 379">
                <a:extLst>
                  <a:ext uri="{FF2B5EF4-FFF2-40B4-BE49-F238E27FC236}">
                    <a16:creationId xmlns:a16="http://schemas.microsoft.com/office/drawing/2014/main" id="{92E7C619-1254-7F16-0145-726CCBE4E3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1" y="2093"/>
                <a:ext cx="363" cy="33"/>
              </a:xfrm>
              <a:custGeom>
                <a:avLst/>
                <a:gdLst>
                  <a:gd name="T0" fmla="*/ 301 w 301"/>
                  <a:gd name="T1" fmla="*/ 6 h 27"/>
                  <a:gd name="T2" fmla="*/ 301 w 301"/>
                  <a:gd name="T3" fmla="*/ 21 h 27"/>
                  <a:gd name="T4" fmla="*/ 299 w 301"/>
                  <a:gd name="T5" fmla="*/ 25 h 27"/>
                  <a:gd name="T6" fmla="*/ 296 w 301"/>
                  <a:gd name="T7" fmla="*/ 27 h 27"/>
                  <a:gd name="T8" fmla="*/ 295 w 301"/>
                  <a:gd name="T9" fmla="*/ 27 h 27"/>
                  <a:gd name="T10" fmla="*/ 294 w 301"/>
                  <a:gd name="T11" fmla="*/ 27 h 27"/>
                  <a:gd name="T12" fmla="*/ 7 w 301"/>
                  <a:gd name="T13" fmla="*/ 27 h 27"/>
                  <a:gd name="T14" fmla="*/ 4 w 301"/>
                  <a:gd name="T15" fmla="*/ 26 h 27"/>
                  <a:gd name="T16" fmla="*/ 0 w 301"/>
                  <a:gd name="T17" fmla="*/ 22 h 27"/>
                  <a:gd name="T18" fmla="*/ 0 w 301"/>
                  <a:gd name="T19" fmla="*/ 22 h 27"/>
                  <a:gd name="T20" fmla="*/ 0 w 301"/>
                  <a:gd name="T21" fmla="*/ 21 h 27"/>
                  <a:gd name="T22" fmla="*/ 0 w 301"/>
                  <a:gd name="T23" fmla="*/ 6 h 27"/>
                  <a:gd name="T24" fmla="*/ 0 w 301"/>
                  <a:gd name="T25" fmla="*/ 6 h 27"/>
                  <a:gd name="T26" fmla="*/ 6 w 301"/>
                  <a:gd name="T27" fmla="*/ 0 h 27"/>
                  <a:gd name="T28" fmla="*/ 7 w 301"/>
                  <a:gd name="T29" fmla="*/ 0 h 27"/>
                  <a:gd name="T30" fmla="*/ 294 w 301"/>
                  <a:gd name="T31" fmla="*/ 0 h 27"/>
                  <a:gd name="T32" fmla="*/ 295 w 301"/>
                  <a:gd name="T33" fmla="*/ 0 h 27"/>
                  <a:gd name="T34" fmla="*/ 296 w 301"/>
                  <a:gd name="T35" fmla="*/ 1 h 27"/>
                  <a:gd name="T36" fmla="*/ 299 w 301"/>
                  <a:gd name="T37" fmla="*/ 3 h 27"/>
                  <a:gd name="T38" fmla="*/ 301 w 301"/>
                  <a:gd name="T39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01" h="27">
                    <a:moveTo>
                      <a:pt x="301" y="6"/>
                    </a:moveTo>
                    <a:cubicBezTo>
                      <a:pt x="301" y="21"/>
                      <a:pt x="301" y="21"/>
                      <a:pt x="301" y="21"/>
                    </a:cubicBezTo>
                    <a:cubicBezTo>
                      <a:pt x="301" y="22"/>
                      <a:pt x="300" y="24"/>
                      <a:pt x="299" y="25"/>
                    </a:cubicBezTo>
                    <a:cubicBezTo>
                      <a:pt x="299" y="25"/>
                      <a:pt x="298" y="26"/>
                      <a:pt x="296" y="27"/>
                    </a:cubicBezTo>
                    <a:cubicBezTo>
                      <a:pt x="296" y="27"/>
                      <a:pt x="295" y="27"/>
                      <a:pt x="295" y="27"/>
                    </a:cubicBezTo>
                    <a:cubicBezTo>
                      <a:pt x="295" y="27"/>
                      <a:pt x="294" y="27"/>
                      <a:pt x="294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7"/>
                      <a:pt x="5" y="27"/>
                      <a:pt x="4" y="26"/>
                    </a:cubicBezTo>
                    <a:cubicBezTo>
                      <a:pt x="2" y="26"/>
                      <a:pt x="0" y="24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1"/>
                      <a:pt x="6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94" y="0"/>
                      <a:pt x="294" y="0"/>
                      <a:pt x="294" y="0"/>
                    </a:cubicBezTo>
                    <a:cubicBezTo>
                      <a:pt x="294" y="0"/>
                      <a:pt x="295" y="0"/>
                      <a:pt x="295" y="0"/>
                    </a:cubicBezTo>
                    <a:cubicBezTo>
                      <a:pt x="295" y="0"/>
                      <a:pt x="296" y="1"/>
                      <a:pt x="296" y="1"/>
                    </a:cubicBezTo>
                    <a:cubicBezTo>
                      <a:pt x="298" y="1"/>
                      <a:pt x="299" y="2"/>
                      <a:pt x="299" y="3"/>
                    </a:cubicBezTo>
                    <a:cubicBezTo>
                      <a:pt x="300" y="4"/>
                      <a:pt x="301" y="5"/>
                      <a:pt x="301" y="6"/>
                    </a:cubicBezTo>
                    <a:close/>
                  </a:path>
                </a:pathLst>
              </a:custGeom>
              <a:solidFill>
                <a:srgbClr val="FDB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4" name="Freeform 380">
                <a:extLst>
                  <a:ext uri="{FF2B5EF4-FFF2-40B4-BE49-F238E27FC236}">
                    <a16:creationId xmlns:a16="http://schemas.microsoft.com/office/drawing/2014/main" id="{C7922E09-C135-96FD-C0CE-45FB03B0B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1" y="2093"/>
                <a:ext cx="193" cy="33"/>
              </a:xfrm>
              <a:custGeom>
                <a:avLst/>
                <a:gdLst>
                  <a:gd name="T0" fmla="*/ 160 w 160"/>
                  <a:gd name="T1" fmla="*/ 27 h 27"/>
                  <a:gd name="T2" fmla="*/ 6 w 160"/>
                  <a:gd name="T3" fmla="*/ 27 h 27"/>
                  <a:gd name="T4" fmla="*/ 3 w 160"/>
                  <a:gd name="T5" fmla="*/ 26 h 27"/>
                  <a:gd name="T6" fmla="*/ 0 w 160"/>
                  <a:gd name="T7" fmla="*/ 22 h 27"/>
                  <a:gd name="T8" fmla="*/ 0 w 160"/>
                  <a:gd name="T9" fmla="*/ 22 h 27"/>
                  <a:gd name="T10" fmla="*/ 0 w 160"/>
                  <a:gd name="T11" fmla="*/ 21 h 27"/>
                  <a:gd name="T12" fmla="*/ 0 w 160"/>
                  <a:gd name="T13" fmla="*/ 6 h 27"/>
                  <a:gd name="T14" fmla="*/ 0 w 160"/>
                  <a:gd name="T15" fmla="*/ 6 h 27"/>
                  <a:gd name="T16" fmla="*/ 5 w 160"/>
                  <a:gd name="T17" fmla="*/ 0 h 27"/>
                  <a:gd name="T18" fmla="*/ 6 w 160"/>
                  <a:gd name="T19" fmla="*/ 0 h 27"/>
                  <a:gd name="T20" fmla="*/ 141 w 160"/>
                  <a:gd name="T21" fmla="*/ 0 h 27"/>
                  <a:gd name="T22" fmla="*/ 141 w 160"/>
                  <a:gd name="T23" fmla="*/ 0 h 27"/>
                  <a:gd name="T24" fmla="*/ 159 w 160"/>
                  <a:gd name="T25" fmla="*/ 26 h 27"/>
                  <a:gd name="T26" fmla="*/ 160 w 160"/>
                  <a:gd name="T2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0" h="27">
                    <a:moveTo>
                      <a:pt x="160" y="27"/>
                    </a:moveTo>
                    <a:cubicBezTo>
                      <a:pt x="6" y="27"/>
                      <a:pt x="6" y="27"/>
                      <a:pt x="6" y="27"/>
                    </a:cubicBezTo>
                    <a:cubicBezTo>
                      <a:pt x="5" y="27"/>
                      <a:pt x="4" y="27"/>
                      <a:pt x="3" y="26"/>
                    </a:cubicBezTo>
                    <a:cubicBezTo>
                      <a:pt x="2" y="26"/>
                      <a:pt x="0" y="24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1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3" y="8"/>
                      <a:pt x="148" y="19"/>
                      <a:pt x="159" y="26"/>
                    </a:cubicBezTo>
                    <a:lnTo>
                      <a:pt x="160" y="27"/>
                    </a:ln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5" name="Rectangle 381">
                <a:extLst>
                  <a:ext uri="{FF2B5EF4-FFF2-40B4-BE49-F238E27FC236}">
                    <a16:creationId xmlns:a16="http://schemas.microsoft.com/office/drawing/2014/main" id="{EE299D87-D079-BB25-EF22-9EDE2FB48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7" y="2093"/>
                <a:ext cx="5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6" name="Rectangle 382">
                <a:extLst>
                  <a:ext uri="{FF2B5EF4-FFF2-40B4-BE49-F238E27FC236}">
                    <a16:creationId xmlns:a16="http://schemas.microsoft.com/office/drawing/2014/main" id="{04766736-320E-5F5B-EA73-7EB2039F05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4" y="2093"/>
                <a:ext cx="4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7" name="Rectangle 383">
                <a:extLst>
                  <a:ext uri="{FF2B5EF4-FFF2-40B4-BE49-F238E27FC236}">
                    <a16:creationId xmlns:a16="http://schemas.microsoft.com/office/drawing/2014/main" id="{0D0D6495-FC91-959B-B0DD-91A632FB7D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8" y="2093"/>
                <a:ext cx="4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8" name="Rectangle 384">
                <a:extLst>
                  <a:ext uri="{FF2B5EF4-FFF2-40B4-BE49-F238E27FC236}">
                    <a16:creationId xmlns:a16="http://schemas.microsoft.com/office/drawing/2014/main" id="{28BA10F6-B65A-53D7-4B60-79072C796D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4" y="2093"/>
                <a:ext cx="3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9" name="Rectangle 385">
                <a:extLst>
                  <a:ext uri="{FF2B5EF4-FFF2-40B4-BE49-F238E27FC236}">
                    <a16:creationId xmlns:a16="http://schemas.microsoft.com/office/drawing/2014/main" id="{F1607BAC-E4DC-0DAB-46E0-2ABE37B26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8" y="2093"/>
                <a:ext cx="4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0" name="Rectangle 386">
                <a:extLst>
                  <a:ext uri="{FF2B5EF4-FFF2-40B4-BE49-F238E27FC236}">
                    <a16:creationId xmlns:a16="http://schemas.microsoft.com/office/drawing/2014/main" id="{EB65FCDA-BAF5-0400-37B8-0FE7E14D69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9" y="2093"/>
                <a:ext cx="3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1" name="Rectangle 387">
                <a:extLst>
                  <a:ext uri="{FF2B5EF4-FFF2-40B4-BE49-F238E27FC236}">
                    <a16:creationId xmlns:a16="http://schemas.microsoft.com/office/drawing/2014/main" id="{FFE1236B-2589-3F94-6415-F60BF813FE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01" y="2093"/>
                <a:ext cx="4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2" name="Rectangle 388">
                <a:extLst>
                  <a:ext uri="{FF2B5EF4-FFF2-40B4-BE49-F238E27FC236}">
                    <a16:creationId xmlns:a16="http://schemas.microsoft.com/office/drawing/2014/main" id="{69333A95-641F-00BF-8062-65677D5BBD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7" y="2093"/>
                <a:ext cx="5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3" name="Rectangle 389">
                <a:extLst>
                  <a:ext uri="{FF2B5EF4-FFF2-40B4-BE49-F238E27FC236}">
                    <a16:creationId xmlns:a16="http://schemas.microsoft.com/office/drawing/2014/main" id="{2DBD25AE-43A6-D492-0FA9-C910BC6AB7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0" y="2093"/>
                <a:ext cx="4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4" name="Rectangle 390">
                <a:extLst>
                  <a:ext uri="{FF2B5EF4-FFF2-40B4-BE49-F238E27FC236}">
                    <a16:creationId xmlns:a16="http://schemas.microsoft.com/office/drawing/2014/main" id="{C007BAB8-AE41-CE2D-CC5C-8C39B0FFB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9" y="2093"/>
                <a:ext cx="3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5" name="Rectangle 391">
                <a:extLst>
                  <a:ext uri="{FF2B5EF4-FFF2-40B4-BE49-F238E27FC236}">
                    <a16:creationId xmlns:a16="http://schemas.microsoft.com/office/drawing/2014/main" id="{E27F1383-296C-C0B8-E982-66E7DE9276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7" y="2093"/>
                <a:ext cx="4" cy="33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6" name="Freeform 392">
                <a:extLst>
                  <a:ext uri="{FF2B5EF4-FFF2-40B4-BE49-F238E27FC236}">
                    <a16:creationId xmlns:a16="http://schemas.microsoft.com/office/drawing/2014/main" id="{AFE57BE7-10C6-7B94-FB72-CDD7019C47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3" y="2093"/>
                <a:ext cx="4" cy="33"/>
              </a:xfrm>
              <a:custGeom>
                <a:avLst/>
                <a:gdLst>
                  <a:gd name="T0" fmla="*/ 3 w 3"/>
                  <a:gd name="T1" fmla="*/ 0 h 27"/>
                  <a:gd name="T2" fmla="*/ 3 w 3"/>
                  <a:gd name="T3" fmla="*/ 27 h 27"/>
                  <a:gd name="T4" fmla="*/ 2 w 3"/>
                  <a:gd name="T5" fmla="*/ 27 h 27"/>
                  <a:gd name="T6" fmla="*/ 0 w 3"/>
                  <a:gd name="T7" fmla="*/ 27 h 27"/>
                  <a:gd name="T8" fmla="*/ 0 w 3"/>
                  <a:gd name="T9" fmla="*/ 0 h 27"/>
                  <a:gd name="T10" fmla="*/ 2 w 3"/>
                  <a:gd name="T11" fmla="*/ 0 h 27"/>
                  <a:gd name="T12" fmla="*/ 3 w 3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7">
                    <a:moveTo>
                      <a:pt x="3" y="0"/>
                    </a:move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7" name="Freeform 393">
                <a:extLst>
                  <a:ext uri="{FF2B5EF4-FFF2-40B4-BE49-F238E27FC236}">
                    <a16:creationId xmlns:a16="http://schemas.microsoft.com/office/drawing/2014/main" id="{024ED32C-2BAF-5CCE-BC05-2B9FC170C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8" y="2094"/>
                <a:ext cx="4" cy="32"/>
              </a:xfrm>
              <a:custGeom>
                <a:avLst/>
                <a:gdLst>
                  <a:gd name="T0" fmla="*/ 3 w 3"/>
                  <a:gd name="T1" fmla="*/ 2 h 26"/>
                  <a:gd name="T2" fmla="*/ 3 w 3"/>
                  <a:gd name="T3" fmla="*/ 24 h 26"/>
                  <a:gd name="T4" fmla="*/ 0 w 3"/>
                  <a:gd name="T5" fmla="*/ 26 h 26"/>
                  <a:gd name="T6" fmla="*/ 0 w 3"/>
                  <a:gd name="T7" fmla="*/ 0 h 26"/>
                  <a:gd name="T8" fmla="*/ 3 w 3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6">
                    <a:moveTo>
                      <a:pt x="3" y="2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2" y="25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8" name="Freeform 394">
                <a:extLst>
                  <a:ext uri="{FF2B5EF4-FFF2-40B4-BE49-F238E27FC236}">
                    <a16:creationId xmlns:a16="http://schemas.microsoft.com/office/drawing/2014/main" id="{F006A641-1A9C-15F2-A142-2BDDC3E39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2" y="2062"/>
                <a:ext cx="363" cy="31"/>
              </a:xfrm>
              <a:custGeom>
                <a:avLst/>
                <a:gdLst>
                  <a:gd name="T0" fmla="*/ 301 w 301"/>
                  <a:gd name="T1" fmla="*/ 5 h 26"/>
                  <a:gd name="T2" fmla="*/ 301 w 301"/>
                  <a:gd name="T3" fmla="*/ 21 h 26"/>
                  <a:gd name="T4" fmla="*/ 299 w 301"/>
                  <a:gd name="T5" fmla="*/ 24 h 26"/>
                  <a:gd name="T6" fmla="*/ 296 w 301"/>
                  <a:gd name="T7" fmla="*/ 26 h 26"/>
                  <a:gd name="T8" fmla="*/ 295 w 301"/>
                  <a:gd name="T9" fmla="*/ 26 h 26"/>
                  <a:gd name="T10" fmla="*/ 294 w 301"/>
                  <a:gd name="T11" fmla="*/ 26 h 26"/>
                  <a:gd name="T12" fmla="*/ 294 w 301"/>
                  <a:gd name="T13" fmla="*/ 26 h 26"/>
                  <a:gd name="T14" fmla="*/ 294 w 301"/>
                  <a:gd name="T15" fmla="*/ 26 h 26"/>
                  <a:gd name="T16" fmla="*/ 294 w 301"/>
                  <a:gd name="T17" fmla="*/ 26 h 26"/>
                  <a:gd name="T18" fmla="*/ 7 w 301"/>
                  <a:gd name="T19" fmla="*/ 26 h 26"/>
                  <a:gd name="T20" fmla="*/ 0 w 301"/>
                  <a:gd name="T21" fmla="*/ 21 h 26"/>
                  <a:gd name="T22" fmla="*/ 0 w 301"/>
                  <a:gd name="T23" fmla="*/ 21 h 26"/>
                  <a:gd name="T24" fmla="*/ 0 w 301"/>
                  <a:gd name="T25" fmla="*/ 5 h 26"/>
                  <a:gd name="T26" fmla="*/ 0 w 301"/>
                  <a:gd name="T27" fmla="*/ 5 h 26"/>
                  <a:gd name="T28" fmla="*/ 7 w 301"/>
                  <a:gd name="T29" fmla="*/ 0 h 26"/>
                  <a:gd name="T30" fmla="*/ 294 w 301"/>
                  <a:gd name="T31" fmla="*/ 0 h 26"/>
                  <a:gd name="T32" fmla="*/ 295 w 301"/>
                  <a:gd name="T33" fmla="*/ 0 h 26"/>
                  <a:gd name="T34" fmla="*/ 296 w 301"/>
                  <a:gd name="T35" fmla="*/ 0 h 26"/>
                  <a:gd name="T36" fmla="*/ 299 w 301"/>
                  <a:gd name="T37" fmla="*/ 2 h 26"/>
                  <a:gd name="T38" fmla="*/ 301 w 301"/>
                  <a:gd name="T39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01" h="26">
                    <a:moveTo>
                      <a:pt x="301" y="5"/>
                    </a:moveTo>
                    <a:cubicBezTo>
                      <a:pt x="301" y="21"/>
                      <a:pt x="301" y="21"/>
                      <a:pt x="301" y="21"/>
                    </a:cubicBezTo>
                    <a:cubicBezTo>
                      <a:pt x="301" y="22"/>
                      <a:pt x="300" y="23"/>
                      <a:pt x="299" y="24"/>
                    </a:cubicBezTo>
                    <a:cubicBezTo>
                      <a:pt x="299" y="25"/>
                      <a:pt x="297" y="26"/>
                      <a:pt x="296" y="26"/>
                    </a:cubicBezTo>
                    <a:cubicBezTo>
                      <a:pt x="296" y="26"/>
                      <a:pt x="295" y="26"/>
                      <a:pt x="295" y="26"/>
                    </a:cubicBezTo>
                    <a:cubicBezTo>
                      <a:pt x="294" y="26"/>
                      <a:pt x="294" y="26"/>
                      <a:pt x="294" y="26"/>
                    </a:cubicBezTo>
                    <a:cubicBezTo>
                      <a:pt x="294" y="26"/>
                      <a:pt x="294" y="26"/>
                      <a:pt x="294" y="26"/>
                    </a:cubicBezTo>
                    <a:cubicBezTo>
                      <a:pt x="294" y="26"/>
                      <a:pt x="294" y="26"/>
                      <a:pt x="294" y="26"/>
                    </a:cubicBezTo>
                    <a:cubicBezTo>
                      <a:pt x="294" y="26"/>
                      <a:pt x="294" y="26"/>
                      <a:pt x="294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3" y="26"/>
                      <a:pt x="0" y="24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7" y="0"/>
                    </a:cubicBezTo>
                    <a:cubicBezTo>
                      <a:pt x="294" y="0"/>
                      <a:pt x="294" y="0"/>
                      <a:pt x="294" y="0"/>
                    </a:cubicBezTo>
                    <a:cubicBezTo>
                      <a:pt x="294" y="0"/>
                      <a:pt x="294" y="0"/>
                      <a:pt x="295" y="0"/>
                    </a:cubicBezTo>
                    <a:cubicBezTo>
                      <a:pt x="295" y="0"/>
                      <a:pt x="296" y="0"/>
                      <a:pt x="296" y="0"/>
                    </a:cubicBezTo>
                    <a:cubicBezTo>
                      <a:pt x="297" y="0"/>
                      <a:pt x="299" y="1"/>
                      <a:pt x="299" y="2"/>
                    </a:cubicBezTo>
                    <a:cubicBezTo>
                      <a:pt x="300" y="3"/>
                      <a:pt x="301" y="4"/>
                      <a:pt x="301" y="5"/>
                    </a:cubicBezTo>
                    <a:close/>
                  </a:path>
                </a:pathLst>
              </a:custGeom>
              <a:solidFill>
                <a:srgbClr val="FDB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9" name="Freeform 395">
                <a:extLst>
                  <a:ext uri="{FF2B5EF4-FFF2-40B4-BE49-F238E27FC236}">
                    <a16:creationId xmlns:a16="http://schemas.microsoft.com/office/drawing/2014/main" id="{AD41FC04-969A-559D-E999-55FB87CD0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2" y="2062"/>
                <a:ext cx="193" cy="31"/>
              </a:xfrm>
              <a:custGeom>
                <a:avLst/>
                <a:gdLst>
                  <a:gd name="T0" fmla="*/ 160 w 160"/>
                  <a:gd name="T1" fmla="*/ 26 h 26"/>
                  <a:gd name="T2" fmla="*/ 6 w 160"/>
                  <a:gd name="T3" fmla="*/ 26 h 26"/>
                  <a:gd name="T4" fmla="*/ 0 w 160"/>
                  <a:gd name="T5" fmla="*/ 21 h 26"/>
                  <a:gd name="T6" fmla="*/ 0 w 160"/>
                  <a:gd name="T7" fmla="*/ 21 h 26"/>
                  <a:gd name="T8" fmla="*/ 0 w 160"/>
                  <a:gd name="T9" fmla="*/ 5 h 26"/>
                  <a:gd name="T10" fmla="*/ 0 w 160"/>
                  <a:gd name="T11" fmla="*/ 5 h 26"/>
                  <a:gd name="T12" fmla="*/ 6 w 160"/>
                  <a:gd name="T13" fmla="*/ 0 h 26"/>
                  <a:gd name="T14" fmla="*/ 141 w 160"/>
                  <a:gd name="T15" fmla="*/ 0 h 26"/>
                  <a:gd name="T16" fmla="*/ 160 w 160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26">
                    <a:moveTo>
                      <a:pt x="160" y="26"/>
                    </a:moveTo>
                    <a:cubicBezTo>
                      <a:pt x="6" y="26"/>
                      <a:pt x="6" y="26"/>
                      <a:pt x="6" y="26"/>
                    </a:cubicBezTo>
                    <a:cubicBezTo>
                      <a:pt x="3" y="26"/>
                      <a:pt x="0" y="24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3" y="7"/>
                      <a:pt x="148" y="18"/>
                      <a:pt x="160" y="26"/>
                    </a:cubicBezTo>
                    <a:close/>
                  </a:path>
                </a:pathLst>
              </a:cu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0" name="Rectangle 396">
                <a:extLst>
                  <a:ext uri="{FF2B5EF4-FFF2-40B4-BE49-F238E27FC236}">
                    <a16:creationId xmlns:a16="http://schemas.microsoft.com/office/drawing/2014/main" id="{B29A3F1F-9ECA-9960-CD22-892EA300B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8" y="2062"/>
                <a:ext cx="5" cy="31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1" name="Rectangle 397">
                <a:extLst>
                  <a:ext uri="{FF2B5EF4-FFF2-40B4-BE49-F238E27FC236}">
                    <a16:creationId xmlns:a16="http://schemas.microsoft.com/office/drawing/2014/main" id="{78C21939-5FA2-9E9D-1222-A69EE31B0A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5" y="2062"/>
                <a:ext cx="4" cy="31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2" name="Rectangle 398">
                <a:extLst>
                  <a:ext uri="{FF2B5EF4-FFF2-40B4-BE49-F238E27FC236}">
                    <a16:creationId xmlns:a16="http://schemas.microsoft.com/office/drawing/2014/main" id="{C9DFF300-025B-9F14-32A4-88C941EAAC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9" y="2062"/>
                <a:ext cx="3" cy="31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3" name="Rectangle 399">
                <a:extLst>
                  <a:ext uri="{FF2B5EF4-FFF2-40B4-BE49-F238E27FC236}">
                    <a16:creationId xmlns:a16="http://schemas.microsoft.com/office/drawing/2014/main" id="{020B6F76-D892-B936-A9D8-395FEE1F5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5" y="2062"/>
                <a:ext cx="3" cy="31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4" name="Rectangle 400">
                <a:extLst>
                  <a:ext uri="{FF2B5EF4-FFF2-40B4-BE49-F238E27FC236}">
                    <a16:creationId xmlns:a16="http://schemas.microsoft.com/office/drawing/2014/main" id="{A39DC9B6-6BCD-9CE8-297F-36CE5FA6BE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8" y="2062"/>
                <a:ext cx="5" cy="31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5" name="Rectangle 401">
                <a:extLst>
                  <a:ext uri="{FF2B5EF4-FFF2-40B4-BE49-F238E27FC236}">
                    <a16:creationId xmlns:a16="http://schemas.microsoft.com/office/drawing/2014/main" id="{639A258C-D3E0-4CF1-3193-310CBC9D39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0" y="2062"/>
                <a:ext cx="3" cy="31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6" name="Rectangle 402">
                <a:extLst>
                  <a:ext uri="{FF2B5EF4-FFF2-40B4-BE49-F238E27FC236}">
                    <a16:creationId xmlns:a16="http://schemas.microsoft.com/office/drawing/2014/main" id="{DAAD8108-3770-9A39-BECD-A2E060859A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2" y="2062"/>
                <a:ext cx="4" cy="31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7" name="Rectangle 403">
                <a:extLst>
                  <a:ext uri="{FF2B5EF4-FFF2-40B4-BE49-F238E27FC236}">
                    <a16:creationId xmlns:a16="http://schemas.microsoft.com/office/drawing/2014/main" id="{26247098-497D-2F07-A3D5-BD3E0A5BA6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8" y="2062"/>
                <a:ext cx="5" cy="31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8" name="Rectangle 404">
                <a:extLst>
                  <a:ext uri="{FF2B5EF4-FFF2-40B4-BE49-F238E27FC236}">
                    <a16:creationId xmlns:a16="http://schemas.microsoft.com/office/drawing/2014/main" id="{CA13E3A6-0C89-71E2-918D-35DA9A92C1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1" y="2062"/>
                <a:ext cx="4" cy="31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9" name="Rectangle 405">
                <a:extLst>
                  <a:ext uri="{FF2B5EF4-FFF2-40B4-BE49-F238E27FC236}">
                    <a16:creationId xmlns:a16="http://schemas.microsoft.com/office/drawing/2014/main" id="{DF633DDF-2FEC-4587-0FA9-98ADF74BC2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0" y="2062"/>
                <a:ext cx="3" cy="31"/>
              </a:xfrm>
              <a:prstGeom prst="rect">
                <a:avLst/>
              </a:prstGeom>
              <a:solidFill>
                <a:srgbClr val="FAA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" name="Rectangle 407">
              <a:extLst>
                <a:ext uri="{FF2B5EF4-FFF2-40B4-BE49-F238E27FC236}">
                  <a16:creationId xmlns:a16="http://schemas.microsoft.com/office/drawing/2014/main" id="{2122FDDB-DED9-7F0A-D8F2-1833378A6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8" y="2062"/>
              <a:ext cx="4" cy="31"/>
            </a:xfrm>
            <a:prstGeom prst="rect">
              <a:avLst/>
            </a:prstGeom>
            <a:solidFill>
              <a:srgbClr val="FAA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408">
              <a:extLst>
                <a:ext uri="{FF2B5EF4-FFF2-40B4-BE49-F238E27FC236}">
                  <a16:creationId xmlns:a16="http://schemas.microsoft.com/office/drawing/2014/main" id="{23393390-0FC4-315B-97A9-C548DEB3B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4" y="2062"/>
              <a:ext cx="4" cy="31"/>
            </a:xfrm>
            <a:custGeom>
              <a:avLst/>
              <a:gdLst>
                <a:gd name="T0" fmla="*/ 3 w 3"/>
                <a:gd name="T1" fmla="*/ 0 h 26"/>
                <a:gd name="T2" fmla="*/ 3 w 3"/>
                <a:gd name="T3" fmla="*/ 26 h 26"/>
                <a:gd name="T4" fmla="*/ 2 w 3"/>
                <a:gd name="T5" fmla="*/ 26 h 26"/>
                <a:gd name="T6" fmla="*/ 0 w 3"/>
                <a:gd name="T7" fmla="*/ 26 h 26"/>
                <a:gd name="T8" fmla="*/ 0 w 3"/>
                <a:gd name="T9" fmla="*/ 0 h 26"/>
                <a:gd name="T10" fmla="*/ 2 w 3"/>
                <a:gd name="T11" fmla="*/ 0 h 26"/>
                <a:gd name="T12" fmla="*/ 3 w 3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6">
                  <a:moveTo>
                    <a:pt x="3" y="0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AA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409">
              <a:extLst>
                <a:ext uri="{FF2B5EF4-FFF2-40B4-BE49-F238E27FC236}">
                  <a16:creationId xmlns:a16="http://schemas.microsoft.com/office/drawing/2014/main" id="{BA8A1719-A3C9-3778-60C8-E873ECDD7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9" y="2062"/>
              <a:ext cx="3" cy="31"/>
            </a:xfrm>
            <a:custGeom>
              <a:avLst/>
              <a:gdLst>
                <a:gd name="T0" fmla="*/ 3 w 3"/>
                <a:gd name="T1" fmla="*/ 2 h 26"/>
                <a:gd name="T2" fmla="*/ 3 w 3"/>
                <a:gd name="T3" fmla="*/ 24 h 26"/>
                <a:gd name="T4" fmla="*/ 0 w 3"/>
                <a:gd name="T5" fmla="*/ 26 h 26"/>
                <a:gd name="T6" fmla="*/ 0 w 3"/>
                <a:gd name="T7" fmla="*/ 0 h 26"/>
                <a:gd name="T8" fmla="*/ 3 w 3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6">
                  <a:moveTo>
                    <a:pt x="3" y="2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1" y="26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AA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val 410">
              <a:extLst>
                <a:ext uri="{FF2B5EF4-FFF2-40B4-BE49-F238E27FC236}">
                  <a16:creationId xmlns:a16="http://schemas.microsoft.com/office/drawing/2014/main" id="{2679A56A-61D7-C51D-79B0-7239C0F87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7" y="2085"/>
              <a:ext cx="329" cy="329"/>
            </a:xfrm>
            <a:prstGeom prst="ellipse">
              <a:avLst/>
            </a:prstGeom>
            <a:solidFill>
              <a:srgbClr val="E18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Oval 411">
              <a:extLst>
                <a:ext uri="{FF2B5EF4-FFF2-40B4-BE49-F238E27FC236}">
                  <a16:creationId xmlns:a16="http://schemas.microsoft.com/office/drawing/2014/main" id="{8C1D05C9-5E7D-C4ED-B031-548BCAA05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3" y="2085"/>
              <a:ext cx="329" cy="329"/>
            </a:xfrm>
            <a:prstGeom prst="ellipse">
              <a:avLst/>
            </a:prstGeom>
            <a:solidFill>
              <a:srgbClr val="FDB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412">
              <a:extLst>
                <a:ext uri="{FF2B5EF4-FFF2-40B4-BE49-F238E27FC236}">
                  <a16:creationId xmlns:a16="http://schemas.microsoft.com/office/drawing/2014/main" id="{ABBCAC6D-1F84-11DF-5614-A02BC6C2BC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7" y="2102"/>
              <a:ext cx="300" cy="299"/>
            </a:xfrm>
            <a:custGeom>
              <a:avLst/>
              <a:gdLst>
                <a:gd name="T0" fmla="*/ 124 w 249"/>
                <a:gd name="T1" fmla="*/ 248 h 248"/>
                <a:gd name="T2" fmla="*/ 37 w 249"/>
                <a:gd name="T3" fmla="*/ 212 h 248"/>
                <a:gd name="T4" fmla="*/ 0 w 249"/>
                <a:gd name="T5" fmla="*/ 124 h 248"/>
                <a:gd name="T6" fmla="*/ 37 w 249"/>
                <a:gd name="T7" fmla="*/ 36 h 248"/>
                <a:gd name="T8" fmla="*/ 124 w 249"/>
                <a:gd name="T9" fmla="*/ 0 h 248"/>
                <a:gd name="T10" fmla="*/ 212 w 249"/>
                <a:gd name="T11" fmla="*/ 36 h 248"/>
                <a:gd name="T12" fmla="*/ 249 w 249"/>
                <a:gd name="T13" fmla="*/ 124 h 248"/>
                <a:gd name="T14" fmla="*/ 212 w 249"/>
                <a:gd name="T15" fmla="*/ 212 h 248"/>
                <a:gd name="T16" fmla="*/ 124 w 249"/>
                <a:gd name="T17" fmla="*/ 248 h 248"/>
                <a:gd name="T18" fmla="*/ 124 w 249"/>
                <a:gd name="T19" fmla="*/ 7 h 248"/>
                <a:gd name="T20" fmla="*/ 8 w 249"/>
                <a:gd name="T21" fmla="*/ 124 h 248"/>
                <a:gd name="T22" fmla="*/ 124 w 249"/>
                <a:gd name="T23" fmla="*/ 241 h 248"/>
                <a:gd name="T24" fmla="*/ 241 w 249"/>
                <a:gd name="T25" fmla="*/ 124 h 248"/>
                <a:gd name="T26" fmla="*/ 124 w 249"/>
                <a:gd name="T27" fmla="*/ 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9" h="248">
                  <a:moveTo>
                    <a:pt x="124" y="248"/>
                  </a:moveTo>
                  <a:cubicBezTo>
                    <a:pt x="91" y="248"/>
                    <a:pt x="60" y="235"/>
                    <a:pt x="37" y="212"/>
                  </a:cubicBezTo>
                  <a:cubicBezTo>
                    <a:pt x="13" y="189"/>
                    <a:pt x="0" y="157"/>
                    <a:pt x="0" y="124"/>
                  </a:cubicBezTo>
                  <a:cubicBezTo>
                    <a:pt x="0" y="91"/>
                    <a:pt x="13" y="60"/>
                    <a:pt x="37" y="36"/>
                  </a:cubicBezTo>
                  <a:cubicBezTo>
                    <a:pt x="60" y="13"/>
                    <a:pt x="91" y="0"/>
                    <a:pt x="124" y="0"/>
                  </a:cubicBezTo>
                  <a:cubicBezTo>
                    <a:pt x="158" y="0"/>
                    <a:pt x="189" y="13"/>
                    <a:pt x="212" y="36"/>
                  </a:cubicBezTo>
                  <a:cubicBezTo>
                    <a:pt x="236" y="60"/>
                    <a:pt x="249" y="91"/>
                    <a:pt x="249" y="124"/>
                  </a:cubicBezTo>
                  <a:cubicBezTo>
                    <a:pt x="249" y="157"/>
                    <a:pt x="236" y="189"/>
                    <a:pt x="212" y="212"/>
                  </a:cubicBezTo>
                  <a:cubicBezTo>
                    <a:pt x="189" y="235"/>
                    <a:pt x="158" y="248"/>
                    <a:pt x="124" y="248"/>
                  </a:cubicBezTo>
                  <a:close/>
                  <a:moveTo>
                    <a:pt x="124" y="7"/>
                  </a:moveTo>
                  <a:cubicBezTo>
                    <a:pt x="60" y="7"/>
                    <a:pt x="8" y="60"/>
                    <a:pt x="8" y="124"/>
                  </a:cubicBezTo>
                  <a:cubicBezTo>
                    <a:pt x="8" y="189"/>
                    <a:pt x="60" y="241"/>
                    <a:pt x="124" y="241"/>
                  </a:cubicBezTo>
                  <a:cubicBezTo>
                    <a:pt x="189" y="241"/>
                    <a:pt x="241" y="189"/>
                    <a:pt x="241" y="124"/>
                  </a:cubicBezTo>
                  <a:cubicBezTo>
                    <a:pt x="241" y="60"/>
                    <a:pt x="189" y="7"/>
                    <a:pt x="124" y="7"/>
                  </a:cubicBezTo>
                  <a:close/>
                </a:path>
              </a:pathLst>
            </a:custGeom>
            <a:solidFill>
              <a:srgbClr val="FAA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414">
              <a:extLst>
                <a:ext uri="{FF2B5EF4-FFF2-40B4-BE49-F238E27FC236}">
                  <a16:creationId xmlns:a16="http://schemas.microsoft.com/office/drawing/2014/main" id="{E9253268-C329-039F-F192-005592A48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8" y="1338"/>
              <a:ext cx="568" cy="1076"/>
            </a:xfrm>
            <a:custGeom>
              <a:avLst/>
              <a:gdLst>
                <a:gd name="T0" fmla="*/ 470 w 470"/>
                <a:gd name="T1" fmla="*/ 24 h 892"/>
                <a:gd name="T2" fmla="*/ 470 w 470"/>
                <a:gd name="T3" fmla="*/ 868 h 892"/>
                <a:gd name="T4" fmla="*/ 446 w 470"/>
                <a:gd name="T5" fmla="*/ 892 h 892"/>
                <a:gd name="T6" fmla="*/ 24 w 470"/>
                <a:gd name="T7" fmla="*/ 892 h 892"/>
                <a:gd name="T8" fmla="*/ 0 w 470"/>
                <a:gd name="T9" fmla="*/ 868 h 892"/>
                <a:gd name="T10" fmla="*/ 0 w 470"/>
                <a:gd name="T11" fmla="*/ 24 h 892"/>
                <a:gd name="T12" fmla="*/ 24 w 470"/>
                <a:gd name="T13" fmla="*/ 0 h 892"/>
                <a:gd name="T14" fmla="*/ 446 w 470"/>
                <a:gd name="T15" fmla="*/ 0 h 892"/>
                <a:gd name="T16" fmla="*/ 470 w 470"/>
                <a:gd name="T17" fmla="*/ 2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0" h="892">
                  <a:moveTo>
                    <a:pt x="470" y="24"/>
                  </a:moveTo>
                  <a:cubicBezTo>
                    <a:pt x="470" y="868"/>
                    <a:pt x="470" y="868"/>
                    <a:pt x="470" y="868"/>
                  </a:cubicBezTo>
                  <a:cubicBezTo>
                    <a:pt x="470" y="881"/>
                    <a:pt x="459" y="892"/>
                    <a:pt x="446" y="892"/>
                  </a:cubicBezTo>
                  <a:cubicBezTo>
                    <a:pt x="24" y="892"/>
                    <a:pt x="24" y="892"/>
                    <a:pt x="24" y="892"/>
                  </a:cubicBezTo>
                  <a:cubicBezTo>
                    <a:pt x="11" y="892"/>
                    <a:pt x="0" y="881"/>
                    <a:pt x="0" y="86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59" y="0"/>
                    <a:pt x="470" y="11"/>
                    <a:pt x="470" y="24"/>
                  </a:cubicBezTo>
                </a:path>
              </a:pathLst>
            </a:custGeom>
            <a:solidFill>
              <a:srgbClr val="323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415">
              <a:extLst>
                <a:ext uri="{FF2B5EF4-FFF2-40B4-BE49-F238E27FC236}">
                  <a16:creationId xmlns:a16="http://schemas.microsoft.com/office/drawing/2014/main" id="{871F604A-684A-A458-499B-8D1DB5E84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2" y="1367"/>
              <a:ext cx="159" cy="12"/>
            </a:xfrm>
            <a:custGeom>
              <a:avLst/>
              <a:gdLst>
                <a:gd name="T0" fmla="*/ 127 w 132"/>
                <a:gd name="T1" fmla="*/ 0 h 10"/>
                <a:gd name="T2" fmla="*/ 5 w 132"/>
                <a:gd name="T3" fmla="*/ 0 h 10"/>
                <a:gd name="T4" fmla="*/ 0 w 132"/>
                <a:gd name="T5" fmla="*/ 5 h 10"/>
                <a:gd name="T6" fmla="*/ 5 w 132"/>
                <a:gd name="T7" fmla="*/ 10 h 10"/>
                <a:gd name="T8" fmla="*/ 127 w 132"/>
                <a:gd name="T9" fmla="*/ 10 h 10"/>
                <a:gd name="T10" fmla="*/ 132 w 132"/>
                <a:gd name="T11" fmla="*/ 5 h 10"/>
                <a:gd name="T12" fmla="*/ 127 w 13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0">
                  <a:moveTo>
                    <a:pt x="12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127" y="10"/>
                    <a:pt x="127" y="10"/>
                    <a:pt x="127" y="10"/>
                  </a:cubicBezTo>
                  <a:cubicBezTo>
                    <a:pt x="129" y="10"/>
                    <a:pt x="132" y="8"/>
                    <a:pt x="132" y="5"/>
                  </a:cubicBezTo>
                  <a:cubicBezTo>
                    <a:pt x="132" y="2"/>
                    <a:pt x="129" y="0"/>
                    <a:pt x="127" y="0"/>
                  </a:cubicBezTo>
                </a:path>
              </a:pathLst>
            </a:custGeom>
            <a:solidFill>
              <a:srgbClr val="626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val 416">
              <a:extLst>
                <a:ext uri="{FF2B5EF4-FFF2-40B4-BE49-F238E27FC236}">
                  <a16:creationId xmlns:a16="http://schemas.microsoft.com/office/drawing/2014/main" id="{C8F97F27-BE83-84E4-A243-9795E33DF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6" y="1367"/>
              <a:ext cx="12" cy="12"/>
            </a:xfrm>
            <a:prstGeom prst="ellipse">
              <a:avLst/>
            </a:prstGeom>
            <a:solidFill>
              <a:srgbClr val="626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417">
              <a:extLst>
                <a:ext uri="{FF2B5EF4-FFF2-40B4-BE49-F238E27FC236}">
                  <a16:creationId xmlns:a16="http://schemas.microsoft.com/office/drawing/2014/main" id="{F2CB57E6-C41F-045D-3E4A-ADDB49072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2" y="2318"/>
              <a:ext cx="73" cy="73"/>
            </a:xfrm>
            <a:custGeom>
              <a:avLst/>
              <a:gdLst>
                <a:gd name="T0" fmla="*/ 61 w 61"/>
                <a:gd name="T1" fmla="*/ 31 h 61"/>
                <a:gd name="T2" fmla="*/ 53 w 61"/>
                <a:gd name="T3" fmla="*/ 52 h 61"/>
                <a:gd name="T4" fmla="*/ 31 w 61"/>
                <a:gd name="T5" fmla="*/ 61 h 61"/>
                <a:gd name="T6" fmla="*/ 0 w 61"/>
                <a:gd name="T7" fmla="*/ 31 h 61"/>
                <a:gd name="T8" fmla="*/ 14 w 61"/>
                <a:gd name="T9" fmla="*/ 5 h 61"/>
                <a:gd name="T10" fmla="*/ 31 w 61"/>
                <a:gd name="T11" fmla="*/ 0 h 61"/>
                <a:gd name="T12" fmla="*/ 61 w 61"/>
                <a:gd name="T13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61">
                  <a:moveTo>
                    <a:pt x="61" y="31"/>
                  </a:moveTo>
                  <a:cubicBezTo>
                    <a:pt x="61" y="39"/>
                    <a:pt x="58" y="47"/>
                    <a:pt x="53" y="52"/>
                  </a:cubicBezTo>
                  <a:cubicBezTo>
                    <a:pt x="47" y="58"/>
                    <a:pt x="39" y="61"/>
                    <a:pt x="31" y="61"/>
                  </a:cubicBezTo>
                  <a:cubicBezTo>
                    <a:pt x="14" y="61"/>
                    <a:pt x="0" y="48"/>
                    <a:pt x="0" y="31"/>
                  </a:cubicBezTo>
                  <a:cubicBezTo>
                    <a:pt x="0" y="20"/>
                    <a:pt x="6" y="10"/>
                    <a:pt x="14" y="5"/>
                  </a:cubicBezTo>
                  <a:cubicBezTo>
                    <a:pt x="19" y="2"/>
                    <a:pt x="25" y="0"/>
                    <a:pt x="31" y="0"/>
                  </a:cubicBezTo>
                  <a:cubicBezTo>
                    <a:pt x="48" y="0"/>
                    <a:pt x="61" y="14"/>
                    <a:pt x="61" y="31"/>
                  </a:cubicBezTo>
                  <a:close/>
                </a:path>
              </a:pathLst>
            </a:custGeom>
            <a:solidFill>
              <a:srgbClr val="B2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418">
              <a:extLst>
                <a:ext uri="{FF2B5EF4-FFF2-40B4-BE49-F238E27FC236}">
                  <a16:creationId xmlns:a16="http://schemas.microsoft.com/office/drawing/2014/main" id="{C36D08EA-8E20-E3C8-188A-0820E6A08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2" y="1404"/>
              <a:ext cx="503" cy="895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419">
              <a:extLst>
                <a:ext uri="{FF2B5EF4-FFF2-40B4-BE49-F238E27FC236}">
                  <a16:creationId xmlns:a16="http://schemas.microsoft.com/office/drawing/2014/main" id="{0F69E475-C582-D13A-DE5D-D74772CC5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2" y="1404"/>
              <a:ext cx="503" cy="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420">
              <a:extLst>
                <a:ext uri="{FF2B5EF4-FFF2-40B4-BE49-F238E27FC236}">
                  <a16:creationId xmlns:a16="http://schemas.microsoft.com/office/drawing/2014/main" id="{74A9F659-36CA-5408-03F0-D12FDAA1C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2" y="2324"/>
              <a:ext cx="64" cy="67"/>
            </a:xfrm>
            <a:custGeom>
              <a:avLst/>
              <a:gdLst>
                <a:gd name="T0" fmla="*/ 53 w 53"/>
                <a:gd name="T1" fmla="*/ 47 h 56"/>
                <a:gd name="T2" fmla="*/ 31 w 53"/>
                <a:gd name="T3" fmla="*/ 56 h 56"/>
                <a:gd name="T4" fmla="*/ 0 w 53"/>
                <a:gd name="T5" fmla="*/ 26 h 56"/>
                <a:gd name="T6" fmla="*/ 14 w 53"/>
                <a:gd name="T7" fmla="*/ 0 h 56"/>
                <a:gd name="T8" fmla="*/ 53 w 53"/>
                <a:gd name="T9" fmla="*/ 4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6">
                  <a:moveTo>
                    <a:pt x="53" y="47"/>
                  </a:moveTo>
                  <a:cubicBezTo>
                    <a:pt x="47" y="53"/>
                    <a:pt x="39" y="56"/>
                    <a:pt x="31" y="56"/>
                  </a:cubicBezTo>
                  <a:cubicBezTo>
                    <a:pt x="14" y="56"/>
                    <a:pt x="0" y="43"/>
                    <a:pt x="0" y="26"/>
                  </a:cubicBezTo>
                  <a:cubicBezTo>
                    <a:pt x="0" y="15"/>
                    <a:pt x="6" y="5"/>
                    <a:pt x="14" y="0"/>
                  </a:cubicBezTo>
                  <a:cubicBezTo>
                    <a:pt x="17" y="13"/>
                    <a:pt x="26" y="35"/>
                    <a:pt x="53" y="47"/>
                  </a:cubicBezTo>
                  <a:close/>
                </a:path>
              </a:pathLst>
            </a:custGeom>
            <a:solidFill>
              <a:srgbClr val="60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421">
              <a:extLst>
                <a:ext uri="{FF2B5EF4-FFF2-40B4-BE49-F238E27FC236}">
                  <a16:creationId xmlns:a16="http://schemas.microsoft.com/office/drawing/2014/main" id="{45932B7F-C3EB-71ED-69DB-828F55659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2" y="2324"/>
              <a:ext cx="64" cy="67"/>
            </a:xfrm>
            <a:custGeom>
              <a:avLst/>
              <a:gdLst>
                <a:gd name="T0" fmla="*/ 53 w 53"/>
                <a:gd name="T1" fmla="*/ 47 h 56"/>
                <a:gd name="T2" fmla="*/ 52 w 53"/>
                <a:gd name="T3" fmla="*/ 47 h 56"/>
                <a:gd name="T4" fmla="*/ 31 w 53"/>
                <a:gd name="T5" fmla="*/ 56 h 56"/>
                <a:gd name="T6" fmla="*/ 9 w 53"/>
                <a:gd name="T7" fmla="*/ 47 h 56"/>
                <a:gd name="T8" fmla="*/ 0 w 53"/>
                <a:gd name="T9" fmla="*/ 26 h 56"/>
                <a:gd name="T10" fmla="*/ 14 w 53"/>
                <a:gd name="T11" fmla="*/ 0 h 56"/>
                <a:gd name="T12" fmla="*/ 14 w 53"/>
                <a:gd name="T13" fmla="*/ 0 h 56"/>
                <a:gd name="T14" fmla="*/ 14 w 53"/>
                <a:gd name="T15" fmla="*/ 0 h 56"/>
                <a:gd name="T16" fmla="*/ 53 w 53"/>
                <a:gd name="T17" fmla="*/ 47 h 56"/>
                <a:gd name="T18" fmla="*/ 53 w 53"/>
                <a:gd name="T19" fmla="*/ 47 h 56"/>
                <a:gd name="T20" fmla="*/ 52 w 53"/>
                <a:gd name="T21" fmla="*/ 47 h 56"/>
                <a:gd name="T22" fmla="*/ 53 w 53"/>
                <a:gd name="T23" fmla="*/ 47 h 56"/>
                <a:gd name="T24" fmla="*/ 53 w 53"/>
                <a:gd name="T25" fmla="*/ 47 h 56"/>
                <a:gd name="T26" fmla="*/ 14 w 53"/>
                <a:gd name="T27" fmla="*/ 0 h 56"/>
                <a:gd name="T28" fmla="*/ 14 w 53"/>
                <a:gd name="T29" fmla="*/ 0 h 56"/>
                <a:gd name="T30" fmla="*/ 14 w 53"/>
                <a:gd name="T31" fmla="*/ 0 h 56"/>
                <a:gd name="T32" fmla="*/ 0 w 53"/>
                <a:gd name="T33" fmla="*/ 26 h 56"/>
                <a:gd name="T34" fmla="*/ 31 w 53"/>
                <a:gd name="T35" fmla="*/ 56 h 56"/>
                <a:gd name="T36" fmla="*/ 53 w 53"/>
                <a:gd name="T37" fmla="*/ 47 h 56"/>
                <a:gd name="T38" fmla="*/ 53 w 53"/>
                <a:gd name="T39" fmla="*/ 47 h 56"/>
                <a:gd name="T40" fmla="*/ 53 w 53"/>
                <a:gd name="T41" fmla="*/ 4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56">
                  <a:moveTo>
                    <a:pt x="53" y="47"/>
                  </a:moveTo>
                  <a:cubicBezTo>
                    <a:pt x="52" y="47"/>
                    <a:pt x="52" y="47"/>
                    <a:pt x="52" y="47"/>
                  </a:cubicBezTo>
                  <a:cubicBezTo>
                    <a:pt x="47" y="53"/>
                    <a:pt x="39" y="56"/>
                    <a:pt x="31" y="56"/>
                  </a:cubicBezTo>
                  <a:cubicBezTo>
                    <a:pt x="22" y="56"/>
                    <a:pt x="15" y="53"/>
                    <a:pt x="9" y="47"/>
                  </a:cubicBezTo>
                  <a:cubicBezTo>
                    <a:pt x="4" y="42"/>
                    <a:pt x="0" y="34"/>
                    <a:pt x="0" y="26"/>
                  </a:cubicBezTo>
                  <a:cubicBezTo>
                    <a:pt x="0" y="15"/>
                    <a:pt x="6" y="5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13"/>
                    <a:pt x="26" y="35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26" y="35"/>
                    <a:pt x="17" y="13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5"/>
                    <a:pt x="0" y="15"/>
                    <a:pt x="0" y="26"/>
                  </a:cubicBezTo>
                  <a:cubicBezTo>
                    <a:pt x="0" y="43"/>
                    <a:pt x="14" y="56"/>
                    <a:pt x="31" y="56"/>
                  </a:cubicBezTo>
                  <a:cubicBezTo>
                    <a:pt x="39" y="56"/>
                    <a:pt x="47" y="53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422">
              <a:extLst>
                <a:ext uri="{FF2B5EF4-FFF2-40B4-BE49-F238E27FC236}">
                  <a16:creationId xmlns:a16="http://schemas.microsoft.com/office/drawing/2014/main" id="{F82D7C8A-9B1A-98DC-BBB2-C290BFBF9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4" y="2003"/>
              <a:ext cx="111" cy="50"/>
            </a:xfrm>
            <a:custGeom>
              <a:avLst/>
              <a:gdLst>
                <a:gd name="T0" fmla="*/ 83 w 92"/>
                <a:gd name="T1" fmla="*/ 15 h 42"/>
                <a:gd name="T2" fmla="*/ 58 w 92"/>
                <a:gd name="T3" fmla="*/ 42 h 42"/>
                <a:gd name="T4" fmla="*/ 0 w 92"/>
                <a:gd name="T5" fmla="*/ 42 h 42"/>
                <a:gd name="T6" fmla="*/ 83 w 92"/>
                <a:gd name="T7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42">
                  <a:moveTo>
                    <a:pt x="83" y="15"/>
                  </a:moveTo>
                  <a:cubicBezTo>
                    <a:pt x="72" y="34"/>
                    <a:pt x="58" y="42"/>
                    <a:pt x="5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92" y="0"/>
                    <a:pt x="83" y="15"/>
                  </a:cubicBezTo>
                  <a:close/>
                </a:path>
              </a:pathLst>
            </a:custGeom>
            <a:solidFill>
              <a:srgbClr val="5E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423">
              <a:extLst>
                <a:ext uri="{FF2B5EF4-FFF2-40B4-BE49-F238E27FC236}">
                  <a16:creationId xmlns:a16="http://schemas.microsoft.com/office/drawing/2014/main" id="{B9CB8D3B-C9AA-82E9-0A92-57B2343DD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" y="2143"/>
              <a:ext cx="60" cy="113"/>
            </a:xfrm>
            <a:custGeom>
              <a:avLst/>
              <a:gdLst>
                <a:gd name="T0" fmla="*/ 2 w 50"/>
                <a:gd name="T1" fmla="*/ 48 h 94"/>
                <a:gd name="T2" fmla="*/ 1 w 50"/>
                <a:gd name="T3" fmla="*/ 54 h 94"/>
                <a:gd name="T4" fmla="*/ 1 w 50"/>
                <a:gd name="T5" fmla="*/ 54 h 94"/>
                <a:gd name="T6" fmla="*/ 12 w 50"/>
                <a:gd name="T7" fmla="*/ 67 h 94"/>
                <a:gd name="T8" fmla="*/ 14 w 50"/>
                <a:gd name="T9" fmla="*/ 68 h 94"/>
                <a:gd name="T10" fmla="*/ 14 w 50"/>
                <a:gd name="T11" fmla="*/ 68 h 94"/>
                <a:gd name="T12" fmla="*/ 15 w 50"/>
                <a:gd name="T13" fmla="*/ 69 h 94"/>
                <a:gd name="T14" fmla="*/ 27 w 50"/>
                <a:gd name="T15" fmla="*/ 84 h 94"/>
                <a:gd name="T16" fmla="*/ 46 w 50"/>
                <a:gd name="T17" fmla="*/ 93 h 94"/>
                <a:gd name="T18" fmla="*/ 40 w 50"/>
                <a:gd name="T19" fmla="*/ 81 h 94"/>
                <a:gd name="T20" fmla="*/ 40 w 50"/>
                <a:gd name="T21" fmla="*/ 80 h 94"/>
                <a:gd name="T22" fmla="*/ 38 w 50"/>
                <a:gd name="T23" fmla="*/ 77 h 94"/>
                <a:gd name="T24" fmla="*/ 36 w 50"/>
                <a:gd name="T25" fmla="*/ 55 h 94"/>
                <a:gd name="T26" fmla="*/ 50 w 50"/>
                <a:gd name="T27" fmla="*/ 4 h 94"/>
                <a:gd name="T28" fmla="*/ 31 w 50"/>
                <a:gd name="T29" fmla="*/ 0 h 94"/>
                <a:gd name="T30" fmla="*/ 18 w 50"/>
                <a:gd name="T31" fmla="*/ 39 h 94"/>
                <a:gd name="T32" fmla="*/ 8 w 50"/>
                <a:gd name="T33" fmla="*/ 44 h 94"/>
                <a:gd name="T34" fmla="*/ 7 w 50"/>
                <a:gd name="T35" fmla="*/ 44 h 94"/>
                <a:gd name="T36" fmla="*/ 2 w 50"/>
                <a:gd name="T37" fmla="*/ 4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94">
                  <a:moveTo>
                    <a:pt x="2" y="48"/>
                  </a:moveTo>
                  <a:cubicBezTo>
                    <a:pt x="0" y="50"/>
                    <a:pt x="0" y="52"/>
                    <a:pt x="1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2" y="58"/>
                    <a:pt x="7" y="62"/>
                    <a:pt x="12" y="67"/>
                  </a:cubicBezTo>
                  <a:cubicBezTo>
                    <a:pt x="13" y="67"/>
                    <a:pt x="13" y="68"/>
                    <a:pt x="14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20" y="73"/>
                    <a:pt x="18" y="74"/>
                    <a:pt x="27" y="84"/>
                  </a:cubicBezTo>
                  <a:cubicBezTo>
                    <a:pt x="37" y="94"/>
                    <a:pt x="44" y="94"/>
                    <a:pt x="46" y="93"/>
                  </a:cubicBezTo>
                  <a:cubicBezTo>
                    <a:pt x="47" y="93"/>
                    <a:pt x="44" y="87"/>
                    <a:pt x="40" y="81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9" y="79"/>
                    <a:pt x="39" y="78"/>
                    <a:pt x="38" y="77"/>
                  </a:cubicBezTo>
                  <a:cubicBezTo>
                    <a:pt x="34" y="70"/>
                    <a:pt x="35" y="66"/>
                    <a:pt x="36" y="55"/>
                  </a:cubicBezTo>
                  <a:cubicBezTo>
                    <a:pt x="37" y="46"/>
                    <a:pt x="50" y="4"/>
                    <a:pt x="50" y="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25" y="34"/>
                    <a:pt x="18" y="39"/>
                  </a:cubicBezTo>
                  <a:cubicBezTo>
                    <a:pt x="15" y="42"/>
                    <a:pt x="11" y="42"/>
                    <a:pt x="8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5" y="45"/>
                    <a:pt x="3" y="47"/>
                    <a:pt x="2" y="48"/>
                  </a:cubicBezTo>
                  <a:close/>
                </a:path>
              </a:pathLst>
            </a:custGeom>
            <a:solidFill>
              <a:srgbClr val="FAB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424">
              <a:extLst>
                <a:ext uri="{FF2B5EF4-FFF2-40B4-BE49-F238E27FC236}">
                  <a16:creationId xmlns:a16="http://schemas.microsoft.com/office/drawing/2014/main" id="{2A2A4C7E-1222-5D5F-BB1F-98AD0DC02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" y="2196"/>
              <a:ext cx="57" cy="60"/>
            </a:xfrm>
            <a:custGeom>
              <a:avLst/>
              <a:gdLst>
                <a:gd name="T0" fmla="*/ 2 w 47"/>
                <a:gd name="T1" fmla="*/ 4 h 50"/>
                <a:gd name="T2" fmla="*/ 1 w 47"/>
                <a:gd name="T3" fmla="*/ 10 h 50"/>
                <a:gd name="T4" fmla="*/ 1 w 47"/>
                <a:gd name="T5" fmla="*/ 10 h 50"/>
                <a:gd name="T6" fmla="*/ 12 w 47"/>
                <a:gd name="T7" fmla="*/ 23 h 50"/>
                <a:gd name="T8" fmla="*/ 14 w 47"/>
                <a:gd name="T9" fmla="*/ 24 h 50"/>
                <a:gd name="T10" fmla="*/ 14 w 47"/>
                <a:gd name="T11" fmla="*/ 24 h 50"/>
                <a:gd name="T12" fmla="*/ 15 w 47"/>
                <a:gd name="T13" fmla="*/ 25 h 50"/>
                <a:gd name="T14" fmla="*/ 27 w 47"/>
                <a:gd name="T15" fmla="*/ 40 h 50"/>
                <a:gd name="T16" fmla="*/ 46 w 47"/>
                <a:gd name="T17" fmla="*/ 49 h 50"/>
                <a:gd name="T18" fmla="*/ 40 w 47"/>
                <a:gd name="T19" fmla="*/ 37 h 50"/>
                <a:gd name="T20" fmla="*/ 22 w 47"/>
                <a:gd name="T21" fmla="*/ 23 h 50"/>
                <a:gd name="T22" fmla="*/ 8 w 47"/>
                <a:gd name="T23" fmla="*/ 0 h 50"/>
                <a:gd name="T24" fmla="*/ 7 w 47"/>
                <a:gd name="T25" fmla="*/ 0 h 50"/>
                <a:gd name="T26" fmla="*/ 2 w 47"/>
                <a:gd name="T27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50">
                  <a:moveTo>
                    <a:pt x="2" y="4"/>
                  </a:moveTo>
                  <a:cubicBezTo>
                    <a:pt x="0" y="6"/>
                    <a:pt x="0" y="8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4"/>
                    <a:pt x="7" y="18"/>
                    <a:pt x="12" y="23"/>
                  </a:cubicBezTo>
                  <a:cubicBezTo>
                    <a:pt x="13" y="23"/>
                    <a:pt x="13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20" y="29"/>
                    <a:pt x="18" y="30"/>
                    <a:pt x="27" y="40"/>
                  </a:cubicBezTo>
                  <a:cubicBezTo>
                    <a:pt x="37" y="50"/>
                    <a:pt x="44" y="50"/>
                    <a:pt x="46" y="49"/>
                  </a:cubicBezTo>
                  <a:cubicBezTo>
                    <a:pt x="47" y="49"/>
                    <a:pt x="44" y="43"/>
                    <a:pt x="40" y="37"/>
                  </a:cubicBezTo>
                  <a:cubicBezTo>
                    <a:pt x="38" y="36"/>
                    <a:pt x="29" y="32"/>
                    <a:pt x="22" y="23"/>
                  </a:cubicBezTo>
                  <a:cubicBezTo>
                    <a:pt x="16" y="16"/>
                    <a:pt x="12" y="6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3" y="3"/>
                    <a:pt x="2" y="4"/>
                  </a:cubicBezTo>
                  <a:close/>
                </a:path>
              </a:pathLst>
            </a:custGeom>
            <a:solidFill>
              <a:srgbClr val="243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425">
              <a:extLst>
                <a:ext uri="{FF2B5EF4-FFF2-40B4-BE49-F238E27FC236}">
                  <a16:creationId xmlns:a16="http://schemas.microsoft.com/office/drawing/2014/main" id="{F18E0273-5240-78D0-5B5E-B63CAFCA8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1" y="2135"/>
              <a:ext cx="91" cy="58"/>
            </a:xfrm>
            <a:custGeom>
              <a:avLst/>
              <a:gdLst>
                <a:gd name="T0" fmla="*/ 16 w 75"/>
                <a:gd name="T1" fmla="*/ 42 h 48"/>
                <a:gd name="T2" fmla="*/ 35 w 75"/>
                <a:gd name="T3" fmla="*/ 45 h 48"/>
                <a:gd name="T4" fmla="*/ 56 w 75"/>
                <a:gd name="T5" fmla="*/ 44 h 48"/>
                <a:gd name="T6" fmla="*/ 74 w 75"/>
                <a:gd name="T7" fmla="*/ 35 h 48"/>
                <a:gd name="T8" fmla="*/ 61 w 75"/>
                <a:gd name="T9" fmla="*/ 32 h 48"/>
                <a:gd name="T10" fmla="*/ 58 w 75"/>
                <a:gd name="T11" fmla="*/ 32 h 48"/>
                <a:gd name="T12" fmla="*/ 36 w 75"/>
                <a:gd name="T13" fmla="*/ 21 h 48"/>
                <a:gd name="T14" fmla="*/ 19 w 75"/>
                <a:gd name="T15" fmla="*/ 0 h 48"/>
                <a:gd name="T16" fmla="*/ 0 w 75"/>
                <a:gd name="T17" fmla="*/ 2 h 48"/>
                <a:gd name="T18" fmla="*/ 14 w 75"/>
                <a:gd name="T19" fmla="*/ 23 h 48"/>
                <a:gd name="T20" fmla="*/ 16 w 75"/>
                <a:gd name="T21" fmla="*/ 36 h 48"/>
                <a:gd name="T22" fmla="*/ 16 w 75"/>
                <a:gd name="T23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48">
                  <a:moveTo>
                    <a:pt x="16" y="42"/>
                  </a:moveTo>
                  <a:cubicBezTo>
                    <a:pt x="17" y="48"/>
                    <a:pt x="26" y="47"/>
                    <a:pt x="35" y="45"/>
                  </a:cubicBezTo>
                  <a:cubicBezTo>
                    <a:pt x="45" y="43"/>
                    <a:pt x="42" y="45"/>
                    <a:pt x="56" y="44"/>
                  </a:cubicBezTo>
                  <a:cubicBezTo>
                    <a:pt x="70" y="42"/>
                    <a:pt x="74" y="37"/>
                    <a:pt x="74" y="35"/>
                  </a:cubicBezTo>
                  <a:cubicBezTo>
                    <a:pt x="75" y="33"/>
                    <a:pt x="68" y="33"/>
                    <a:pt x="61" y="32"/>
                  </a:cubicBezTo>
                  <a:cubicBezTo>
                    <a:pt x="60" y="32"/>
                    <a:pt x="59" y="32"/>
                    <a:pt x="58" y="32"/>
                  </a:cubicBezTo>
                  <a:cubicBezTo>
                    <a:pt x="50" y="31"/>
                    <a:pt x="44" y="25"/>
                    <a:pt x="36" y="21"/>
                  </a:cubicBezTo>
                  <a:cubicBezTo>
                    <a:pt x="29" y="17"/>
                    <a:pt x="19" y="0"/>
                    <a:pt x="19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0" y="17"/>
                    <a:pt x="14" y="23"/>
                  </a:cubicBezTo>
                  <a:cubicBezTo>
                    <a:pt x="16" y="27"/>
                    <a:pt x="16" y="32"/>
                    <a:pt x="16" y="36"/>
                  </a:cubicBezTo>
                  <a:cubicBezTo>
                    <a:pt x="16" y="38"/>
                    <a:pt x="15" y="40"/>
                    <a:pt x="16" y="42"/>
                  </a:cubicBezTo>
                  <a:close/>
                </a:path>
              </a:pathLst>
            </a:custGeom>
            <a:solidFill>
              <a:srgbClr val="FAB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426">
              <a:extLst>
                <a:ext uri="{FF2B5EF4-FFF2-40B4-BE49-F238E27FC236}">
                  <a16:creationId xmlns:a16="http://schemas.microsoft.com/office/drawing/2014/main" id="{6ADACC67-5855-3F5D-F489-D8ACF2B27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" y="2174"/>
              <a:ext cx="73" cy="19"/>
            </a:xfrm>
            <a:custGeom>
              <a:avLst/>
              <a:gdLst>
                <a:gd name="T0" fmla="*/ 20 w 60"/>
                <a:gd name="T1" fmla="*/ 13 h 16"/>
                <a:gd name="T2" fmla="*/ 41 w 60"/>
                <a:gd name="T3" fmla="*/ 12 h 16"/>
                <a:gd name="T4" fmla="*/ 59 w 60"/>
                <a:gd name="T5" fmla="*/ 3 h 16"/>
                <a:gd name="T6" fmla="*/ 46 w 60"/>
                <a:gd name="T7" fmla="*/ 0 h 16"/>
                <a:gd name="T8" fmla="*/ 46 w 60"/>
                <a:gd name="T9" fmla="*/ 0 h 16"/>
                <a:gd name="T10" fmla="*/ 26 w 60"/>
                <a:gd name="T11" fmla="*/ 6 h 16"/>
                <a:gd name="T12" fmla="*/ 1 w 60"/>
                <a:gd name="T13" fmla="*/ 4 h 16"/>
                <a:gd name="T14" fmla="*/ 1 w 60"/>
                <a:gd name="T15" fmla="*/ 10 h 16"/>
                <a:gd name="T16" fmla="*/ 20 w 60"/>
                <a:gd name="T1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6">
                  <a:moveTo>
                    <a:pt x="20" y="13"/>
                  </a:moveTo>
                  <a:cubicBezTo>
                    <a:pt x="30" y="11"/>
                    <a:pt x="27" y="13"/>
                    <a:pt x="41" y="12"/>
                  </a:cubicBezTo>
                  <a:cubicBezTo>
                    <a:pt x="55" y="10"/>
                    <a:pt x="59" y="5"/>
                    <a:pt x="59" y="3"/>
                  </a:cubicBezTo>
                  <a:cubicBezTo>
                    <a:pt x="60" y="1"/>
                    <a:pt x="53" y="1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37" y="6"/>
                    <a:pt x="26" y="6"/>
                  </a:cubicBezTo>
                  <a:cubicBezTo>
                    <a:pt x="17" y="6"/>
                    <a:pt x="7" y="4"/>
                    <a:pt x="1" y="4"/>
                  </a:cubicBezTo>
                  <a:cubicBezTo>
                    <a:pt x="1" y="6"/>
                    <a:pt x="0" y="8"/>
                    <a:pt x="1" y="10"/>
                  </a:cubicBezTo>
                  <a:cubicBezTo>
                    <a:pt x="2" y="16"/>
                    <a:pt x="11" y="15"/>
                    <a:pt x="20" y="13"/>
                  </a:cubicBezTo>
                  <a:close/>
                </a:path>
              </a:pathLst>
            </a:custGeom>
            <a:solidFill>
              <a:srgbClr val="243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27">
              <a:extLst>
                <a:ext uri="{FF2B5EF4-FFF2-40B4-BE49-F238E27FC236}">
                  <a16:creationId xmlns:a16="http://schemas.microsoft.com/office/drawing/2014/main" id="{DBB7AA20-BC9B-837A-B10A-C71034703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7" y="1987"/>
              <a:ext cx="77" cy="187"/>
            </a:xfrm>
            <a:custGeom>
              <a:avLst/>
              <a:gdLst>
                <a:gd name="T0" fmla="*/ 64 w 64"/>
                <a:gd name="T1" fmla="*/ 46 h 155"/>
                <a:gd name="T2" fmla="*/ 47 w 64"/>
                <a:gd name="T3" fmla="*/ 93 h 155"/>
                <a:gd name="T4" fmla="*/ 24 w 64"/>
                <a:gd name="T5" fmla="*/ 154 h 155"/>
                <a:gd name="T6" fmla="*/ 12 w 64"/>
                <a:gd name="T7" fmla="*/ 153 h 155"/>
                <a:gd name="T8" fmla="*/ 0 w 64"/>
                <a:gd name="T9" fmla="*/ 147 h 155"/>
                <a:gd name="T10" fmla="*/ 18 w 64"/>
                <a:gd name="T11" fmla="*/ 44 h 155"/>
                <a:gd name="T12" fmla="*/ 28 w 64"/>
                <a:gd name="T13" fmla="*/ 22 h 155"/>
                <a:gd name="T14" fmla="*/ 64 w 64"/>
                <a:gd name="T15" fmla="*/ 4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55">
                  <a:moveTo>
                    <a:pt x="64" y="46"/>
                  </a:moveTo>
                  <a:cubicBezTo>
                    <a:pt x="47" y="93"/>
                    <a:pt x="47" y="93"/>
                    <a:pt x="47" y="93"/>
                  </a:cubicBezTo>
                  <a:cubicBezTo>
                    <a:pt x="24" y="154"/>
                    <a:pt x="24" y="154"/>
                    <a:pt x="24" y="154"/>
                  </a:cubicBezTo>
                  <a:cubicBezTo>
                    <a:pt x="24" y="154"/>
                    <a:pt x="18" y="155"/>
                    <a:pt x="12" y="153"/>
                  </a:cubicBezTo>
                  <a:cubicBezTo>
                    <a:pt x="6" y="151"/>
                    <a:pt x="0" y="147"/>
                    <a:pt x="0" y="147"/>
                  </a:cubicBezTo>
                  <a:cubicBezTo>
                    <a:pt x="0" y="147"/>
                    <a:pt x="6" y="81"/>
                    <a:pt x="18" y="44"/>
                  </a:cubicBezTo>
                  <a:cubicBezTo>
                    <a:pt x="21" y="34"/>
                    <a:pt x="25" y="26"/>
                    <a:pt x="28" y="22"/>
                  </a:cubicBezTo>
                  <a:cubicBezTo>
                    <a:pt x="47" y="0"/>
                    <a:pt x="64" y="46"/>
                    <a:pt x="64" y="46"/>
                  </a:cubicBezTo>
                  <a:close/>
                </a:path>
              </a:pathLst>
            </a:custGeom>
            <a:solidFill>
              <a:srgbClr val="5E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428">
              <a:extLst>
                <a:ext uri="{FF2B5EF4-FFF2-40B4-BE49-F238E27FC236}">
                  <a16:creationId xmlns:a16="http://schemas.microsoft.com/office/drawing/2014/main" id="{8CFD71AB-DBDC-7B0B-EE22-B8C218EDA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8" y="1942"/>
              <a:ext cx="330" cy="213"/>
            </a:xfrm>
            <a:custGeom>
              <a:avLst/>
              <a:gdLst>
                <a:gd name="T0" fmla="*/ 28 w 273"/>
                <a:gd name="T1" fmla="*/ 39 h 176"/>
                <a:gd name="T2" fmla="*/ 169 w 273"/>
                <a:gd name="T3" fmla="*/ 8 h 176"/>
                <a:gd name="T4" fmla="*/ 273 w 273"/>
                <a:gd name="T5" fmla="*/ 171 h 176"/>
                <a:gd name="T6" fmla="*/ 266 w 273"/>
                <a:gd name="T7" fmla="*/ 175 h 176"/>
                <a:gd name="T8" fmla="*/ 251 w 273"/>
                <a:gd name="T9" fmla="*/ 176 h 176"/>
                <a:gd name="T10" fmla="*/ 173 w 273"/>
                <a:gd name="T11" fmla="*/ 99 h 176"/>
                <a:gd name="T12" fmla="*/ 153 w 273"/>
                <a:gd name="T13" fmla="*/ 66 h 176"/>
                <a:gd name="T14" fmla="*/ 73 w 273"/>
                <a:gd name="T15" fmla="*/ 92 h 176"/>
                <a:gd name="T16" fmla="*/ 22 w 273"/>
                <a:gd name="T17" fmla="*/ 92 h 176"/>
                <a:gd name="T18" fmla="*/ 6 w 273"/>
                <a:gd name="T19" fmla="*/ 30 h 176"/>
                <a:gd name="T20" fmla="*/ 28 w 273"/>
                <a:gd name="T21" fmla="*/ 3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3" h="176">
                  <a:moveTo>
                    <a:pt x="28" y="39"/>
                  </a:moveTo>
                  <a:cubicBezTo>
                    <a:pt x="28" y="39"/>
                    <a:pt x="144" y="0"/>
                    <a:pt x="169" y="8"/>
                  </a:cubicBezTo>
                  <a:cubicBezTo>
                    <a:pt x="195" y="16"/>
                    <a:pt x="273" y="171"/>
                    <a:pt x="273" y="171"/>
                  </a:cubicBezTo>
                  <a:cubicBezTo>
                    <a:pt x="273" y="171"/>
                    <a:pt x="271" y="173"/>
                    <a:pt x="266" y="175"/>
                  </a:cubicBezTo>
                  <a:cubicBezTo>
                    <a:pt x="262" y="176"/>
                    <a:pt x="251" y="176"/>
                    <a:pt x="251" y="176"/>
                  </a:cubicBezTo>
                  <a:cubicBezTo>
                    <a:pt x="251" y="176"/>
                    <a:pt x="181" y="116"/>
                    <a:pt x="173" y="99"/>
                  </a:cubicBezTo>
                  <a:cubicBezTo>
                    <a:pt x="164" y="81"/>
                    <a:pt x="161" y="65"/>
                    <a:pt x="153" y="66"/>
                  </a:cubicBezTo>
                  <a:cubicBezTo>
                    <a:pt x="148" y="67"/>
                    <a:pt x="108" y="92"/>
                    <a:pt x="73" y="92"/>
                  </a:cubicBezTo>
                  <a:cubicBezTo>
                    <a:pt x="59" y="92"/>
                    <a:pt x="22" y="92"/>
                    <a:pt x="22" y="92"/>
                  </a:cubicBezTo>
                  <a:cubicBezTo>
                    <a:pt x="0" y="68"/>
                    <a:pt x="6" y="30"/>
                    <a:pt x="6" y="30"/>
                  </a:cubicBezTo>
                  <a:lnTo>
                    <a:pt x="28" y="39"/>
                  </a:lnTo>
                  <a:close/>
                </a:path>
              </a:pathLst>
            </a:custGeom>
            <a:solidFill>
              <a:srgbClr val="797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29">
              <a:extLst>
                <a:ext uri="{FF2B5EF4-FFF2-40B4-BE49-F238E27FC236}">
                  <a16:creationId xmlns:a16="http://schemas.microsoft.com/office/drawing/2014/main" id="{CD1A774B-7BC7-2B5D-3D65-C114A5AC4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1" y="1643"/>
              <a:ext cx="170" cy="229"/>
            </a:xfrm>
            <a:custGeom>
              <a:avLst/>
              <a:gdLst>
                <a:gd name="T0" fmla="*/ 122 w 141"/>
                <a:gd name="T1" fmla="*/ 21 h 190"/>
                <a:gd name="T2" fmla="*/ 107 w 141"/>
                <a:gd name="T3" fmla="*/ 16 h 190"/>
                <a:gd name="T4" fmla="*/ 111 w 141"/>
                <a:gd name="T5" fmla="*/ 15 h 190"/>
                <a:gd name="T6" fmla="*/ 102 w 141"/>
                <a:gd name="T7" fmla="*/ 17 h 190"/>
                <a:gd name="T8" fmla="*/ 57 w 141"/>
                <a:gd name="T9" fmla="*/ 65 h 190"/>
                <a:gd name="T10" fmla="*/ 37 w 141"/>
                <a:gd name="T11" fmla="*/ 101 h 190"/>
                <a:gd name="T12" fmla="*/ 27 w 141"/>
                <a:gd name="T13" fmla="*/ 161 h 190"/>
                <a:gd name="T14" fmla="*/ 41 w 141"/>
                <a:gd name="T15" fmla="*/ 190 h 190"/>
                <a:gd name="T16" fmla="*/ 116 w 141"/>
                <a:gd name="T17" fmla="*/ 117 h 190"/>
                <a:gd name="T18" fmla="*/ 126 w 141"/>
                <a:gd name="T19" fmla="*/ 92 h 190"/>
                <a:gd name="T20" fmla="*/ 120 w 141"/>
                <a:gd name="T21" fmla="*/ 115 h 190"/>
                <a:gd name="T22" fmla="*/ 122 w 141"/>
                <a:gd name="T23" fmla="*/ 2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1" h="190">
                  <a:moveTo>
                    <a:pt x="122" y="21"/>
                  </a:moveTo>
                  <a:cubicBezTo>
                    <a:pt x="118" y="17"/>
                    <a:pt x="112" y="17"/>
                    <a:pt x="107" y="16"/>
                  </a:cubicBezTo>
                  <a:cubicBezTo>
                    <a:pt x="109" y="15"/>
                    <a:pt x="111" y="15"/>
                    <a:pt x="111" y="15"/>
                  </a:cubicBezTo>
                  <a:cubicBezTo>
                    <a:pt x="108" y="15"/>
                    <a:pt x="102" y="17"/>
                    <a:pt x="102" y="17"/>
                  </a:cubicBezTo>
                  <a:cubicBezTo>
                    <a:pt x="67" y="0"/>
                    <a:pt x="57" y="53"/>
                    <a:pt x="57" y="65"/>
                  </a:cubicBezTo>
                  <a:cubicBezTo>
                    <a:pt x="57" y="78"/>
                    <a:pt x="56" y="92"/>
                    <a:pt x="37" y="101"/>
                  </a:cubicBezTo>
                  <a:cubicBezTo>
                    <a:pt x="0" y="120"/>
                    <a:pt x="27" y="161"/>
                    <a:pt x="27" y="161"/>
                  </a:cubicBezTo>
                  <a:cubicBezTo>
                    <a:pt x="41" y="190"/>
                    <a:pt x="41" y="190"/>
                    <a:pt x="41" y="190"/>
                  </a:cubicBezTo>
                  <a:cubicBezTo>
                    <a:pt x="41" y="180"/>
                    <a:pt x="91" y="131"/>
                    <a:pt x="116" y="117"/>
                  </a:cubicBezTo>
                  <a:cubicBezTo>
                    <a:pt x="123" y="109"/>
                    <a:pt x="126" y="94"/>
                    <a:pt x="126" y="92"/>
                  </a:cubicBezTo>
                  <a:cubicBezTo>
                    <a:pt x="124" y="104"/>
                    <a:pt x="122" y="111"/>
                    <a:pt x="120" y="115"/>
                  </a:cubicBezTo>
                  <a:cubicBezTo>
                    <a:pt x="141" y="97"/>
                    <a:pt x="135" y="29"/>
                    <a:pt x="122" y="2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30">
              <a:extLst>
                <a:ext uri="{FF2B5EF4-FFF2-40B4-BE49-F238E27FC236}">
                  <a16:creationId xmlns:a16="http://schemas.microsoft.com/office/drawing/2014/main" id="{3EFB475C-1E0D-369A-621A-08600AE52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7" y="1735"/>
              <a:ext cx="46" cy="53"/>
            </a:xfrm>
            <a:custGeom>
              <a:avLst/>
              <a:gdLst>
                <a:gd name="T0" fmla="*/ 35 w 38"/>
                <a:gd name="T1" fmla="*/ 39 h 44"/>
                <a:gd name="T2" fmla="*/ 14 w 38"/>
                <a:gd name="T3" fmla="*/ 40 h 44"/>
                <a:gd name="T4" fmla="*/ 0 w 38"/>
                <a:gd name="T5" fmla="*/ 23 h 44"/>
                <a:gd name="T6" fmla="*/ 11 w 38"/>
                <a:gd name="T7" fmla="*/ 0 h 44"/>
                <a:gd name="T8" fmla="*/ 12 w 38"/>
                <a:gd name="T9" fmla="*/ 0 h 44"/>
                <a:gd name="T10" fmla="*/ 38 w 38"/>
                <a:gd name="T11" fmla="*/ 9 h 44"/>
                <a:gd name="T12" fmla="*/ 35 w 38"/>
                <a:gd name="T13" fmla="*/ 25 h 44"/>
                <a:gd name="T14" fmla="*/ 35 w 38"/>
                <a:gd name="T15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4">
                  <a:moveTo>
                    <a:pt x="35" y="39"/>
                  </a:moveTo>
                  <a:cubicBezTo>
                    <a:pt x="35" y="39"/>
                    <a:pt x="22" y="44"/>
                    <a:pt x="14" y="40"/>
                  </a:cubicBezTo>
                  <a:cubicBezTo>
                    <a:pt x="6" y="36"/>
                    <a:pt x="0" y="23"/>
                    <a:pt x="0" y="23"/>
                  </a:cubicBezTo>
                  <a:cubicBezTo>
                    <a:pt x="4" y="23"/>
                    <a:pt x="8" y="2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9"/>
                    <a:pt x="36" y="18"/>
                    <a:pt x="35" y="25"/>
                  </a:cubicBezTo>
                  <a:cubicBezTo>
                    <a:pt x="34" y="32"/>
                    <a:pt x="33" y="38"/>
                    <a:pt x="35" y="39"/>
                  </a:cubicBezTo>
                  <a:close/>
                </a:path>
              </a:pathLst>
            </a:custGeom>
            <a:solidFill>
              <a:srgbClr val="FAB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31">
              <a:extLst>
                <a:ext uri="{FF2B5EF4-FFF2-40B4-BE49-F238E27FC236}">
                  <a16:creationId xmlns:a16="http://schemas.microsoft.com/office/drawing/2014/main" id="{5113F284-E6D4-7B09-AA71-8BB5D4C2E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1" y="1735"/>
              <a:ext cx="32" cy="30"/>
            </a:xfrm>
            <a:custGeom>
              <a:avLst/>
              <a:gdLst>
                <a:gd name="T0" fmla="*/ 26 w 26"/>
                <a:gd name="T1" fmla="*/ 9 h 25"/>
                <a:gd name="T2" fmla="*/ 23 w 26"/>
                <a:gd name="T3" fmla="*/ 25 h 25"/>
                <a:gd name="T4" fmla="*/ 0 w 26"/>
                <a:gd name="T5" fmla="*/ 0 h 25"/>
                <a:gd name="T6" fmla="*/ 26 w 26"/>
                <a:gd name="T7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5">
                  <a:moveTo>
                    <a:pt x="26" y="9"/>
                  </a:moveTo>
                  <a:cubicBezTo>
                    <a:pt x="26" y="9"/>
                    <a:pt x="24" y="18"/>
                    <a:pt x="23" y="25"/>
                  </a:cubicBezTo>
                  <a:cubicBezTo>
                    <a:pt x="8" y="23"/>
                    <a:pt x="2" y="8"/>
                    <a:pt x="0" y="0"/>
                  </a:cubicBezTo>
                  <a:lnTo>
                    <a:pt x="26" y="9"/>
                  </a:lnTo>
                  <a:close/>
                </a:path>
              </a:pathLst>
            </a:custGeom>
            <a:solidFill>
              <a:srgbClr val="EE9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32">
              <a:extLst>
                <a:ext uri="{FF2B5EF4-FFF2-40B4-BE49-F238E27FC236}">
                  <a16:creationId xmlns:a16="http://schemas.microsoft.com/office/drawing/2014/main" id="{8FA9AD92-797D-8278-7648-B84BBDE91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1" y="1656"/>
              <a:ext cx="76" cy="71"/>
            </a:xfrm>
            <a:custGeom>
              <a:avLst/>
              <a:gdLst>
                <a:gd name="T0" fmla="*/ 11 w 63"/>
                <a:gd name="T1" fmla="*/ 59 h 59"/>
                <a:gd name="T2" fmla="*/ 1 w 63"/>
                <a:gd name="T3" fmla="*/ 36 h 59"/>
                <a:gd name="T4" fmla="*/ 32 w 63"/>
                <a:gd name="T5" fmla="*/ 4 h 59"/>
                <a:gd name="T6" fmla="*/ 48 w 63"/>
                <a:gd name="T7" fmla="*/ 10 h 59"/>
                <a:gd name="T8" fmla="*/ 53 w 63"/>
                <a:gd name="T9" fmla="*/ 48 h 59"/>
                <a:gd name="T10" fmla="*/ 51 w 63"/>
                <a:gd name="T11" fmla="*/ 56 h 59"/>
                <a:gd name="T12" fmla="*/ 11 w 63"/>
                <a:gd name="T1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59">
                  <a:moveTo>
                    <a:pt x="11" y="59"/>
                  </a:moveTo>
                  <a:cubicBezTo>
                    <a:pt x="11" y="59"/>
                    <a:pt x="3" y="46"/>
                    <a:pt x="1" y="36"/>
                  </a:cubicBezTo>
                  <a:cubicBezTo>
                    <a:pt x="0" y="28"/>
                    <a:pt x="4" y="0"/>
                    <a:pt x="32" y="4"/>
                  </a:cubicBezTo>
                  <a:cubicBezTo>
                    <a:pt x="32" y="4"/>
                    <a:pt x="40" y="5"/>
                    <a:pt x="48" y="10"/>
                  </a:cubicBezTo>
                  <a:cubicBezTo>
                    <a:pt x="54" y="14"/>
                    <a:pt x="63" y="23"/>
                    <a:pt x="53" y="48"/>
                  </a:cubicBezTo>
                  <a:cubicBezTo>
                    <a:pt x="51" y="56"/>
                    <a:pt x="51" y="56"/>
                    <a:pt x="51" y="56"/>
                  </a:cubicBezTo>
                  <a:lnTo>
                    <a:pt x="11" y="59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433">
              <a:extLst>
                <a:ext uri="{FF2B5EF4-FFF2-40B4-BE49-F238E27FC236}">
                  <a16:creationId xmlns:a16="http://schemas.microsoft.com/office/drawing/2014/main" id="{13431318-9E0A-C09D-96C6-79E8582EC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5" y="1679"/>
              <a:ext cx="66" cy="77"/>
            </a:xfrm>
            <a:custGeom>
              <a:avLst/>
              <a:gdLst>
                <a:gd name="T0" fmla="*/ 35 w 54"/>
                <a:gd name="T1" fmla="*/ 64 h 64"/>
                <a:gd name="T2" fmla="*/ 3 w 54"/>
                <a:gd name="T3" fmla="*/ 37 h 64"/>
                <a:gd name="T4" fmla="*/ 27 w 54"/>
                <a:gd name="T5" fmla="*/ 2 h 64"/>
                <a:gd name="T6" fmla="*/ 53 w 54"/>
                <a:gd name="T7" fmla="*/ 21 h 64"/>
                <a:gd name="T8" fmla="*/ 35 w 54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4">
                  <a:moveTo>
                    <a:pt x="35" y="64"/>
                  </a:moveTo>
                  <a:cubicBezTo>
                    <a:pt x="35" y="64"/>
                    <a:pt x="0" y="59"/>
                    <a:pt x="3" y="37"/>
                  </a:cubicBezTo>
                  <a:cubicBezTo>
                    <a:pt x="6" y="15"/>
                    <a:pt x="4" y="0"/>
                    <a:pt x="27" y="2"/>
                  </a:cubicBezTo>
                  <a:cubicBezTo>
                    <a:pt x="49" y="4"/>
                    <a:pt x="52" y="13"/>
                    <a:pt x="53" y="21"/>
                  </a:cubicBezTo>
                  <a:cubicBezTo>
                    <a:pt x="54" y="28"/>
                    <a:pt x="44" y="64"/>
                    <a:pt x="35" y="64"/>
                  </a:cubicBezTo>
                  <a:close/>
                </a:path>
              </a:pathLst>
            </a:custGeom>
            <a:solidFill>
              <a:srgbClr val="FAB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434">
              <a:extLst>
                <a:ext uri="{FF2B5EF4-FFF2-40B4-BE49-F238E27FC236}">
                  <a16:creationId xmlns:a16="http://schemas.microsoft.com/office/drawing/2014/main" id="{34A5CB8A-4511-1BA1-EA68-E164E5AD8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7" y="1668"/>
              <a:ext cx="60" cy="49"/>
            </a:xfrm>
            <a:custGeom>
              <a:avLst/>
              <a:gdLst>
                <a:gd name="T0" fmla="*/ 50 w 50"/>
                <a:gd name="T1" fmla="*/ 13 h 40"/>
                <a:gd name="T2" fmla="*/ 21 w 50"/>
                <a:gd name="T3" fmla="*/ 39 h 40"/>
                <a:gd name="T4" fmla="*/ 0 w 50"/>
                <a:gd name="T5" fmla="*/ 35 h 40"/>
                <a:gd name="T6" fmla="*/ 17 w 50"/>
                <a:gd name="T7" fmla="*/ 13 h 40"/>
                <a:gd name="T8" fmla="*/ 50 w 50"/>
                <a:gd name="T9" fmla="*/ 1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0">
                  <a:moveTo>
                    <a:pt x="50" y="13"/>
                  </a:moveTo>
                  <a:cubicBezTo>
                    <a:pt x="50" y="13"/>
                    <a:pt x="36" y="37"/>
                    <a:pt x="21" y="39"/>
                  </a:cubicBezTo>
                  <a:cubicBezTo>
                    <a:pt x="6" y="40"/>
                    <a:pt x="0" y="35"/>
                    <a:pt x="0" y="35"/>
                  </a:cubicBezTo>
                  <a:cubicBezTo>
                    <a:pt x="0" y="35"/>
                    <a:pt x="12" y="28"/>
                    <a:pt x="17" y="13"/>
                  </a:cubicBezTo>
                  <a:cubicBezTo>
                    <a:pt x="17" y="13"/>
                    <a:pt x="44" y="0"/>
                    <a:pt x="50" y="13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435">
              <a:extLst>
                <a:ext uri="{FF2B5EF4-FFF2-40B4-BE49-F238E27FC236}">
                  <a16:creationId xmlns:a16="http://schemas.microsoft.com/office/drawing/2014/main" id="{1ABC6F7A-BAA4-C42D-73C1-78AD0BE9B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4" y="1676"/>
              <a:ext cx="24" cy="47"/>
            </a:xfrm>
            <a:custGeom>
              <a:avLst/>
              <a:gdLst>
                <a:gd name="T0" fmla="*/ 0 w 20"/>
                <a:gd name="T1" fmla="*/ 9 h 39"/>
                <a:gd name="T2" fmla="*/ 7 w 20"/>
                <a:gd name="T3" fmla="*/ 21 h 39"/>
                <a:gd name="T4" fmla="*/ 10 w 20"/>
                <a:gd name="T5" fmla="*/ 39 h 39"/>
                <a:gd name="T6" fmla="*/ 14 w 20"/>
                <a:gd name="T7" fmla="*/ 11 h 39"/>
                <a:gd name="T8" fmla="*/ 0 w 20"/>
                <a:gd name="T9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9">
                  <a:moveTo>
                    <a:pt x="0" y="9"/>
                  </a:moveTo>
                  <a:cubicBezTo>
                    <a:pt x="0" y="9"/>
                    <a:pt x="6" y="15"/>
                    <a:pt x="7" y="21"/>
                  </a:cubicBezTo>
                  <a:cubicBezTo>
                    <a:pt x="8" y="27"/>
                    <a:pt x="7" y="39"/>
                    <a:pt x="10" y="39"/>
                  </a:cubicBezTo>
                  <a:cubicBezTo>
                    <a:pt x="10" y="39"/>
                    <a:pt x="20" y="22"/>
                    <a:pt x="14" y="11"/>
                  </a:cubicBezTo>
                  <a:cubicBezTo>
                    <a:pt x="7" y="0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436">
              <a:extLst>
                <a:ext uri="{FF2B5EF4-FFF2-40B4-BE49-F238E27FC236}">
                  <a16:creationId xmlns:a16="http://schemas.microsoft.com/office/drawing/2014/main" id="{BF6C0F85-D1F1-5C73-A846-15E7B0BA4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2" y="1761"/>
              <a:ext cx="155" cy="237"/>
            </a:xfrm>
            <a:custGeom>
              <a:avLst/>
              <a:gdLst>
                <a:gd name="T0" fmla="*/ 6 w 128"/>
                <a:gd name="T1" fmla="*/ 189 h 196"/>
                <a:gd name="T2" fmla="*/ 21 w 128"/>
                <a:gd name="T3" fmla="*/ 195 h 196"/>
                <a:gd name="T4" fmla="*/ 75 w 128"/>
                <a:gd name="T5" fmla="*/ 176 h 196"/>
                <a:gd name="T6" fmla="*/ 118 w 128"/>
                <a:gd name="T7" fmla="*/ 169 h 196"/>
                <a:gd name="T8" fmla="*/ 123 w 128"/>
                <a:gd name="T9" fmla="*/ 78 h 196"/>
                <a:gd name="T10" fmla="*/ 97 w 128"/>
                <a:gd name="T11" fmla="*/ 3 h 196"/>
                <a:gd name="T12" fmla="*/ 65 w 128"/>
                <a:gd name="T13" fmla="*/ 1 h 196"/>
                <a:gd name="T14" fmla="*/ 41 w 128"/>
                <a:gd name="T15" fmla="*/ 39 h 196"/>
                <a:gd name="T16" fmla="*/ 20 w 128"/>
                <a:gd name="T17" fmla="*/ 105 h 196"/>
                <a:gd name="T18" fmla="*/ 6 w 128"/>
                <a:gd name="T19" fmla="*/ 18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96">
                  <a:moveTo>
                    <a:pt x="6" y="189"/>
                  </a:moveTo>
                  <a:cubicBezTo>
                    <a:pt x="8" y="195"/>
                    <a:pt x="13" y="196"/>
                    <a:pt x="21" y="195"/>
                  </a:cubicBezTo>
                  <a:cubicBezTo>
                    <a:pt x="36" y="193"/>
                    <a:pt x="59" y="183"/>
                    <a:pt x="75" y="176"/>
                  </a:cubicBezTo>
                  <a:cubicBezTo>
                    <a:pt x="99" y="166"/>
                    <a:pt x="110" y="176"/>
                    <a:pt x="118" y="169"/>
                  </a:cubicBezTo>
                  <a:cubicBezTo>
                    <a:pt x="126" y="162"/>
                    <a:pt x="109" y="147"/>
                    <a:pt x="123" y="78"/>
                  </a:cubicBezTo>
                  <a:cubicBezTo>
                    <a:pt x="128" y="54"/>
                    <a:pt x="97" y="3"/>
                    <a:pt x="97" y="3"/>
                  </a:cubicBezTo>
                  <a:cubicBezTo>
                    <a:pt x="97" y="3"/>
                    <a:pt x="95" y="18"/>
                    <a:pt x="65" y="1"/>
                  </a:cubicBezTo>
                  <a:cubicBezTo>
                    <a:pt x="64" y="0"/>
                    <a:pt x="52" y="17"/>
                    <a:pt x="41" y="39"/>
                  </a:cubicBezTo>
                  <a:cubicBezTo>
                    <a:pt x="29" y="62"/>
                    <a:pt x="17" y="91"/>
                    <a:pt x="20" y="105"/>
                  </a:cubicBezTo>
                  <a:cubicBezTo>
                    <a:pt x="27" y="133"/>
                    <a:pt x="0" y="174"/>
                    <a:pt x="6" y="189"/>
                  </a:cubicBezTo>
                  <a:close/>
                </a:path>
              </a:pathLst>
            </a:custGeom>
            <a:solidFill>
              <a:srgbClr val="2B4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437">
              <a:extLst>
                <a:ext uri="{FF2B5EF4-FFF2-40B4-BE49-F238E27FC236}">
                  <a16:creationId xmlns:a16="http://schemas.microsoft.com/office/drawing/2014/main" id="{043738C3-DE44-1BAF-9C7C-1AA291B89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2" y="1841"/>
              <a:ext cx="93" cy="157"/>
            </a:xfrm>
            <a:custGeom>
              <a:avLst/>
              <a:gdLst>
                <a:gd name="T0" fmla="*/ 6 w 77"/>
                <a:gd name="T1" fmla="*/ 123 h 130"/>
                <a:gd name="T2" fmla="*/ 21 w 77"/>
                <a:gd name="T3" fmla="*/ 129 h 130"/>
                <a:gd name="T4" fmla="*/ 76 w 77"/>
                <a:gd name="T5" fmla="*/ 96 h 130"/>
                <a:gd name="T6" fmla="*/ 73 w 77"/>
                <a:gd name="T7" fmla="*/ 56 h 130"/>
                <a:gd name="T8" fmla="*/ 29 w 77"/>
                <a:gd name="T9" fmla="*/ 0 h 130"/>
                <a:gd name="T10" fmla="*/ 20 w 77"/>
                <a:gd name="T11" fmla="*/ 39 h 130"/>
                <a:gd name="T12" fmla="*/ 6 w 77"/>
                <a:gd name="T13" fmla="*/ 12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30">
                  <a:moveTo>
                    <a:pt x="6" y="123"/>
                  </a:moveTo>
                  <a:cubicBezTo>
                    <a:pt x="8" y="129"/>
                    <a:pt x="13" y="130"/>
                    <a:pt x="21" y="129"/>
                  </a:cubicBezTo>
                  <a:cubicBezTo>
                    <a:pt x="32" y="125"/>
                    <a:pt x="76" y="107"/>
                    <a:pt x="76" y="96"/>
                  </a:cubicBezTo>
                  <a:cubicBezTo>
                    <a:pt x="75" y="78"/>
                    <a:pt x="67" y="78"/>
                    <a:pt x="73" y="56"/>
                  </a:cubicBezTo>
                  <a:cubicBezTo>
                    <a:pt x="77" y="39"/>
                    <a:pt x="36" y="7"/>
                    <a:pt x="29" y="0"/>
                  </a:cubicBezTo>
                  <a:cubicBezTo>
                    <a:pt x="17" y="23"/>
                    <a:pt x="17" y="25"/>
                    <a:pt x="20" y="39"/>
                  </a:cubicBezTo>
                  <a:cubicBezTo>
                    <a:pt x="27" y="67"/>
                    <a:pt x="0" y="108"/>
                    <a:pt x="6" y="123"/>
                  </a:cubicBezTo>
                  <a:close/>
                </a:path>
              </a:pathLst>
            </a:custGeom>
            <a:solidFill>
              <a:srgbClr val="1E3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438">
              <a:extLst>
                <a:ext uri="{FF2B5EF4-FFF2-40B4-BE49-F238E27FC236}">
                  <a16:creationId xmlns:a16="http://schemas.microsoft.com/office/drawing/2014/main" id="{A0C14105-53D1-C303-E68E-11F9772FB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7" y="2040"/>
              <a:ext cx="56" cy="134"/>
            </a:xfrm>
            <a:custGeom>
              <a:avLst/>
              <a:gdLst>
                <a:gd name="T0" fmla="*/ 47 w 47"/>
                <a:gd name="T1" fmla="*/ 49 h 111"/>
                <a:gd name="T2" fmla="*/ 24 w 47"/>
                <a:gd name="T3" fmla="*/ 110 h 111"/>
                <a:gd name="T4" fmla="*/ 12 w 47"/>
                <a:gd name="T5" fmla="*/ 109 h 111"/>
                <a:gd name="T6" fmla="*/ 0 w 47"/>
                <a:gd name="T7" fmla="*/ 103 h 111"/>
                <a:gd name="T8" fmla="*/ 18 w 47"/>
                <a:gd name="T9" fmla="*/ 0 h 111"/>
                <a:gd name="T10" fmla="*/ 47 w 47"/>
                <a:gd name="T11" fmla="*/ 4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111">
                  <a:moveTo>
                    <a:pt x="47" y="49"/>
                  </a:moveTo>
                  <a:cubicBezTo>
                    <a:pt x="24" y="110"/>
                    <a:pt x="24" y="110"/>
                    <a:pt x="24" y="110"/>
                  </a:cubicBezTo>
                  <a:cubicBezTo>
                    <a:pt x="24" y="110"/>
                    <a:pt x="18" y="111"/>
                    <a:pt x="12" y="109"/>
                  </a:cubicBezTo>
                  <a:cubicBezTo>
                    <a:pt x="6" y="107"/>
                    <a:pt x="0" y="103"/>
                    <a:pt x="0" y="103"/>
                  </a:cubicBezTo>
                  <a:cubicBezTo>
                    <a:pt x="0" y="103"/>
                    <a:pt x="6" y="37"/>
                    <a:pt x="18" y="0"/>
                  </a:cubicBezTo>
                  <a:lnTo>
                    <a:pt x="47" y="49"/>
                  </a:lnTo>
                  <a:close/>
                </a:path>
              </a:pathLst>
            </a:custGeom>
            <a:solidFill>
              <a:srgbClr val="797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439">
              <a:extLst>
                <a:ext uri="{FF2B5EF4-FFF2-40B4-BE49-F238E27FC236}">
                  <a16:creationId xmlns:a16="http://schemas.microsoft.com/office/drawing/2014/main" id="{D59638E0-E846-ECE5-6117-C7D93E094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9" y="1765"/>
              <a:ext cx="71" cy="135"/>
            </a:xfrm>
            <a:custGeom>
              <a:avLst/>
              <a:gdLst>
                <a:gd name="T0" fmla="*/ 0 w 59"/>
                <a:gd name="T1" fmla="*/ 0 h 112"/>
                <a:gd name="T2" fmla="*/ 34 w 59"/>
                <a:gd name="T3" fmla="*/ 19 h 112"/>
                <a:gd name="T4" fmla="*/ 59 w 59"/>
                <a:gd name="T5" fmla="*/ 109 h 112"/>
                <a:gd name="T6" fmla="*/ 36 w 59"/>
                <a:gd name="T7" fmla="*/ 105 h 112"/>
                <a:gd name="T8" fmla="*/ 11 w 59"/>
                <a:gd name="T9" fmla="*/ 38 h 112"/>
                <a:gd name="T10" fmla="*/ 0 w 59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12">
                  <a:moveTo>
                    <a:pt x="0" y="0"/>
                  </a:moveTo>
                  <a:cubicBezTo>
                    <a:pt x="0" y="0"/>
                    <a:pt x="31" y="6"/>
                    <a:pt x="34" y="19"/>
                  </a:cubicBezTo>
                  <a:cubicBezTo>
                    <a:pt x="38" y="32"/>
                    <a:pt x="59" y="109"/>
                    <a:pt x="59" y="109"/>
                  </a:cubicBezTo>
                  <a:cubicBezTo>
                    <a:pt x="59" y="109"/>
                    <a:pt x="43" y="112"/>
                    <a:pt x="36" y="105"/>
                  </a:cubicBezTo>
                  <a:cubicBezTo>
                    <a:pt x="29" y="98"/>
                    <a:pt x="11" y="38"/>
                    <a:pt x="11" y="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B4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440">
              <a:extLst>
                <a:ext uri="{FF2B5EF4-FFF2-40B4-BE49-F238E27FC236}">
                  <a16:creationId xmlns:a16="http://schemas.microsoft.com/office/drawing/2014/main" id="{8CD130D6-8A92-08A2-C85E-EC10583A1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3" y="1762"/>
              <a:ext cx="121" cy="172"/>
            </a:xfrm>
            <a:custGeom>
              <a:avLst/>
              <a:gdLst>
                <a:gd name="T0" fmla="*/ 81 w 100"/>
                <a:gd name="T1" fmla="*/ 0 h 142"/>
                <a:gd name="T2" fmla="*/ 42 w 100"/>
                <a:gd name="T3" fmla="*/ 15 h 142"/>
                <a:gd name="T4" fmla="*/ 16 w 100"/>
                <a:gd name="T5" fmla="*/ 130 h 142"/>
                <a:gd name="T6" fmla="*/ 98 w 100"/>
                <a:gd name="T7" fmla="*/ 133 h 142"/>
                <a:gd name="T8" fmla="*/ 97 w 100"/>
                <a:gd name="T9" fmla="*/ 118 h 142"/>
                <a:gd name="T10" fmla="*/ 44 w 100"/>
                <a:gd name="T11" fmla="*/ 103 h 142"/>
                <a:gd name="T12" fmla="*/ 72 w 100"/>
                <a:gd name="T13" fmla="*/ 53 h 142"/>
                <a:gd name="T14" fmla="*/ 81 w 100"/>
                <a:gd name="T15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42">
                  <a:moveTo>
                    <a:pt x="81" y="0"/>
                  </a:moveTo>
                  <a:cubicBezTo>
                    <a:pt x="81" y="0"/>
                    <a:pt x="52" y="1"/>
                    <a:pt x="42" y="15"/>
                  </a:cubicBezTo>
                  <a:cubicBezTo>
                    <a:pt x="28" y="35"/>
                    <a:pt x="0" y="119"/>
                    <a:pt x="16" y="130"/>
                  </a:cubicBezTo>
                  <a:cubicBezTo>
                    <a:pt x="34" y="142"/>
                    <a:pt x="98" y="133"/>
                    <a:pt x="98" y="133"/>
                  </a:cubicBezTo>
                  <a:cubicBezTo>
                    <a:pt x="98" y="133"/>
                    <a:pt x="100" y="123"/>
                    <a:pt x="97" y="118"/>
                  </a:cubicBezTo>
                  <a:cubicBezTo>
                    <a:pt x="94" y="113"/>
                    <a:pt x="46" y="106"/>
                    <a:pt x="44" y="103"/>
                  </a:cubicBezTo>
                  <a:cubicBezTo>
                    <a:pt x="42" y="101"/>
                    <a:pt x="72" y="60"/>
                    <a:pt x="72" y="53"/>
                  </a:cubicBezTo>
                  <a:cubicBezTo>
                    <a:pt x="72" y="47"/>
                    <a:pt x="81" y="0"/>
                    <a:pt x="81" y="0"/>
                  </a:cubicBezTo>
                  <a:close/>
                </a:path>
              </a:pathLst>
            </a:custGeom>
            <a:solidFill>
              <a:srgbClr val="2B4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441">
              <a:extLst>
                <a:ext uri="{FF2B5EF4-FFF2-40B4-BE49-F238E27FC236}">
                  <a16:creationId xmlns:a16="http://schemas.microsoft.com/office/drawing/2014/main" id="{83239759-3FEA-BB10-8A4A-5054C0014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2" y="1859"/>
              <a:ext cx="176" cy="94"/>
            </a:xfrm>
            <a:custGeom>
              <a:avLst/>
              <a:gdLst>
                <a:gd name="T0" fmla="*/ 0 w 176"/>
                <a:gd name="T1" fmla="*/ 94 h 94"/>
                <a:gd name="T2" fmla="*/ 148 w 176"/>
                <a:gd name="T3" fmla="*/ 94 h 94"/>
                <a:gd name="T4" fmla="*/ 176 w 176"/>
                <a:gd name="T5" fmla="*/ 0 h 94"/>
                <a:gd name="T6" fmla="*/ 28 w 176"/>
                <a:gd name="T7" fmla="*/ 0 h 94"/>
                <a:gd name="T8" fmla="*/ 0 w 176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94">
                  <a:moveTo>
                    <a:pt x="0" y="94"/>
                  </a:moveTo>
                  <a:lnTo>
                    <a:pt x="148" y="94"/>
                  </a:lnTo>
                  <a:lnTo>
                    <a:pt x="176" y="0"/>
                  </a:lnTo>
                  <a:lnTo>
                    <a:pt x="28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D67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Rectangle 442">
              <a:extLst>
                <a:ext uri="{FF2B5EF4-FFF2-40B4-BE49-F238E27FC236}">
                  <a16:creationId xmlns:a16="http://schemas.microsoft.com/office/drawing/2014/main" id="{A9C2A99A-9009-779F-98E9-39423DA6B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6" y="1949"/>
              <a:ext cx="194" cy="4"/>
            </a:xfrm>
            <a:prstGeom prst="rect">
              <a:avLst/>
            </a:prstGeom>
            <a:solidFill>
              <a:srgbClr val="D67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443">
              <a:extLst>
                <a:ext uri="{FF2B5EF4-FFF2-40B4-BE49-F238E27FC236}">
                  <a16:creationId xmlns:a16="http://schemas.microsoft.com/office/drawing/2014/main" id="{B4932DEC-9849-75B0-81EB-3F7770EBF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1" y="1899"/>
              <a:ext cx="13" cy="12"/>
            </a:xfrm>
            <a:custGeom>
              <a:avLst/>
              <a:gdLst>
                <a:gd name="T0" fmla="*/ 10 w 11"/>
                <a:gd name="T1" fmla="*/ 5 h 10"/>
                <a:gd name="T2" fmla="*/ 7 w 11"/>
                <a:gd name="T3" fmla="*/ 0 h 10"/>
                <a:gd name="T4" fmla="*/ 0 w 11"/>
                <a:gd name="T5" fmla="*/ 5 h 10"/>
                <a:gd name="T6" fmla="*/ 4 w 11"/>
                <a:gd name="T7" fmla="*/ 10 h 10"/>
                <a:gd name="T8" fmla="*/ 10 w 11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0" y="5"/>
                  </a:moveTo>
                  <a:cubicBezTo>
                    <a:pt x="11" y="2"/>
                    <a:pt x="9" y="0"/>
                    <a:pt x="7" y="0"/>
                  </a:cubicBezTo>
                  <a:cubicBezTo>
                    <a:pt x="4" y="0"/>
                    <a:pt x="1" y="2"/>
                    <a:pt x="0" y="5"/>
                  </a:cubicBezTo>
                  <a:cubicBezTo>
                    <a:pt x="0" y="7"/>
                    <a:pt x="1" y="10"/>
                    <a:pt x="4" y="10"/>
                  </a:cubicBezTo>
                  <a:cubicBezTo>
                    <a:pt x="7" y="10"/>
                    <a:pt x="9" y="7"/>
                    <a:pt x="10" y="5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444">
              <a:extLst>
                <a:ext uri="{FF2B5EF4-FFF2-40B4-BE49-F238E27FC236}">
                  <a16:creationId xmlns:a16="http://schemas.microsoft.com/office/drawing/2014/main" id="{F86204A3-4C73-33A9-8585-3EA888D09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" y="1908"/>
              <a:ext cx="64" cy="45"/>
            </a:xfrm>
            <a:custGeom>
              <a:avLst/>
              <a:gdLst>
                <a:gd name="T0" fmla="*/ 53 w 53"/>
                <a:gd name="T1" fmla="*/ 22 h 37"/>
                <a:gd name="T2" fmla="*/ 33 w 53"/>
                <a:gd name="T3" fmla="*/ 36 h 37"/>
                <a:gd name="T4" fmla="*/ 9 w 53"/>
                <a:gd name="T5" fmla="*/ 30 h 37"/>
                <a:gd name="T6" fmla="*/ 6 w 53"/>
                <a:gd name="T7" fmla="*/ 3 h 37"/>
                <a:gd name="T8" fmla="*/ 18 w 53"/>
                <a:gd name="T9" fmla="*/ 5 h 37"/>
                <a:gd name="T10" fmla="*/ 21 w 53"/>
                <a:gd name="T11" fmla="*/ 8 h 37"/>
                <a:gd name="T12" fmla="*/ 26 w 53"/>
                <a:gd name="T13" fmla="*/ 11 h 37"/>
                <a:gd name="T14" fmla="*/ 44 w 53"/>
                <a:gd name="T15" fmla="*/ 13 h 37"/>
                <a:gd name="T16" fmla="*/ 49 w 53"/>
                <a:gd name="T17" fmla="*/ 19 h 37"/>
                <a:gd name="T18" fmla="*/ 53 w 53"/>
                <a:gd name="T19" fmla="*/ 2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37">
                  <a:moveTo>
                    <a:pt x="53" y="22"/>
                  </a:moveTo>
                  <a:cubicBezTo>
                    <a:pt x="53" y="22"/>
                    <a:pt x="42" y="36"/>
                    <a:pt x="33" y="36"/>
                  </a:cubicBezTo>
                  <a:cubicBezTo>
                    <a:pt x="23" y="37"/>
                    <a:pt x="9" y="30"/>
                    <a:pt x="9" y="30"/>
                  </a:cubicBezTo>
                  <a:cubicBezTo>
                    <a:pt x="9" y="30"/>
                    <a:pt x="0" y="10"/>
                    <a:pt x="6" y="3"/>
                  </a:cubicBezTo>
                  <a:cubicBezTo>
                    <a:pt x="6" y="3"/>
                    <a:pt x="12" y="0"/>
                    <a:pt x="18" y="5"/>
                  </a:cubicBezTo>
                  <a:cubicBezTo>
                    <a:pt x="19" y="6"/>
                    <a:pt x="20" y="7"/>
                    <a:pt x="21" y="8"/>
                  </a:cubicBezTo>
                  <a:cubicBezTo>
                    <a:pt x="23" y="10"/>
                    <a:pt x="25" y="11"/>
                    <a:pt x="26" y="11"/>
                  </a:cubicBezTo>
                  <a:cubicBezTo>
                    <a:pt x="33" y="13"/>
                    <a:pt x="41" y="8"/>
                    <a:pt x="44" y="13"/>
                  </a:cubicBezTo>
                  <a:cubicBezTo>
                    <a:pt x="46" y="16"/>
                    <a:pt x="48" y="18"/>
                    <a:pt x="49" y="19"/>
                  </a:cubicBezTo>
                  <a:cubicBezTo>
                    <a:pt x="51" y="21"/>
                    <a:pt x="53" y="22"/>
                    <a:pt x="53" y="2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445">
              <a:extLst>
                <a:ext uri="{FF2B5EF4-FFF2-40B4-BE49-F238E27FC236}">
                  <a16:creationId xmlns:a16="http://schemas.microsoft.com/office/drawing/2014/main" id="{60E51540-563B-1005-D305-6C110FC0E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0" y="1952"/>
              <a:ext cx="200" cy="110"/>
            </a:xfrm>
            <a:custGeom>
              <a:avLst/>
              <a:gdLst>
                <a:gd name="T0" fmla="*/ 0 w 166"/>
                <a:gd name="T1" fmla="*/ 91 h 91"/>
                <a:gd name="T2" fmla="*/ 102 w 166"/>
                <a:gd name="T3" fmla="*/ 0 h 91"/>
                <a:gd name="T4" fmla="*/ 166 w 166"/>
                <a:gd name="T5" fmla="*/ 91 h 91"/>
                <a:gd name="T6" fmla="*/ 0 w 166"/>
                <a:gd name="T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91">
                  <a:moveTo>
                    <a:pt x="0" y="91"/>
                  </a:moveTo>
                  <a:cubicBezTo>
                    <a:pt x="0" y="91"/>
                    <a:pt x="36" y="2"/>
                    <a:pt x="102" y="0"/>
                  </a:cubicBezTo>
                  <a:cubicBezTo>
                    <a:pt x="102" y="0"/>
                    <a:pt x="163" y="7"/>
                    <a:pt x="166" y="91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rgbClr val="6E7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446">
              <a:extLst>
                <a:ext uri="{FF2B5EF4-FFF2-40B4-BE49-F238E27FC236}">
                  <a16:creationId xmlns:a16="http://schemas.microsoft.com/office/drawing/2014/main" id="{3876946D-B5AE-537E-DFEE-FA219E779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" y="1940"/>
              <a:ext cx="45" cy="23"/>
            </a:xfrm>
            <a:custGeom>
              <a:avLst/>
              <a:gdLst>
                <a:gd name="T0" fmla="*/ 1 w 37"/>
                <a:gd name="T1" fmla="*/ 13 h 19"/>
                <a:gd name="T2" fmla="*/ 36 w 37"/>
                <a:gd name="T3" fmla="*/ 16 h 19"/>
                <a:gd name="T4" fmla="*/ 26 w 37"/>
                <a:gd name="T5" fmla="*/ 6 h 19"/>
                <a:gd name="T6" fmla="*/ 10 w 37"/>
                <a:gd name="T7" fmla="*/ 2 h 19"/>
                <a:gd name="T8" fmla="*/ 1 w 37"/>
                <a:gd name="T9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9">
                  <a:moveTo>
                    <a:pt x="1" y="13"/>
                  </a:moveTo>
                  <a:cubicBezTo>
                    <a:pt x="1" y="13"/>
                    <a:pt x="28" y="19"/>
                    <a:pt x="36" y="16"/>
                  </a:cubicBezTo>
                  <a:cubicBezTo>
                    <a:pt x="36" y="16"/>
                    <a:pt x="37" y="5"/>
                    <a:pt x="26" y="6"/>
                  </a:cubicBezTo>
                  <a:cubicBezTo>
                    <a:pt x="18" y="7"/>
                    <a:pt x="13" y="4"/>
                    <a:pt x="10" y="2"/>
                  </a:cubicBezTo>
                  <a:cubicBezTo>
                    <a:pt x="6" y="0"/>
                    <a:pt x="0" y="9"/>
                    <a:pt x="1" y="13"/>
                  </a:cubicBezTo>
                  <a:close/>
                </a:path>
              </a:pathLst>
            </a:custGeom>
            <a:solidFill>
              <a:srgbClr val="DB6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447">
              <a:extLst>
                <a:ext uri="{FF2B5EF4-FFF2-40B4-BE49-F238E27FC236}">
                  <a16:creationId xmlns:a16="http://schemas.microsoft.com/office/drawing/2014/main" id="{7483B03D-AFCB-9834-30A1-2C146003E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0" y="1915"/>
              <a:ext cx="11" cy="22"/>
            </a:xfrm>
            <a:custGeom>
              <a:avLst/>
              <a:gdLst>
                <a:gd name="T0" fmla="*/ 7 w 9"/>
                <a:gd name="T1" fmla="*/ 18 h 19"/>
                <a:gd name="T2" fmla="*/ 0 w 9"/>
                <a:gd name="T3" fmla="*/ 0 h 19"/>
                <a:gd name="T4" fmla="*/ 3 w 9"/>
                <a:gd name="T5" fmla="*/ 3 h 19"/>
                <a:gd name="T6" fmla="*/ 8 w 9"/>
                <a:gd name="T7" fmla="*/ 6 h 19"/>
                <a:gd name="T8" fmla="*/ 7 w 9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18"/>
                  </a:moveTo>
                  <a:cubicBezTo>
                    <a:pt x="5" y="19"/>
                    <a:pt x="0" y="0"/>
                    <a:pt x="0" y="0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5" y="5"/>
                    <a:pt x="7" y="6"/>
                    <a:pt x="8" y="6"/>
                  </a:cubicBezTo>
                  <a:cubicBezTo>
                    <a:pt x="8" y="7"/>
                    <a:pt x="9" y="16"/>
                    <a:pt x="7" y="18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448">
              <a:extLst>
                <a:ext uri="{FF2B5EF4-FFF2-40B4-BE49-F238E27FC236}">
                  <a16:creationId xmlns:a16="http://schemas.microsoft.com/office/drawing/2014/main" id="{553E1362-1A64-9092-F923-98E27090D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0" y="1924"/>
              <a:ext cx="18" cy="17"/>
            </a:xfrm>
            <a:custGeom>
              <a:avLst/>
              <a:gdLst>
                <a:gd name="T0" fmla="*/ 15 w 15"/>
                <a:gd name="T1" fmla="*/ 6 h 14"/>
                <a:gd name="T2" fmla="*/ 1 w 15"/>
                <a:gd name="T3" fmla="*/ 14 h 14"/>
                <a:gd name="T4" fmla="*/ 10 w 15"/>
                <a:gd name="T5" fmla="*/ 0 h 14"/>
                <a:gd name="T6" fmla="*/ 15 w 15"/>
                <a:gd name="T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4">
                  <a:moveTo>
                    <a:pt x="15" y="6"/>
                  </a:moveTo>
                  <a:cubicBezTo>
                    <a:pt x="15" y="6"/>
                    <a:pt x="3" y="14"/>
                    <a:pt x="1" y="14"/>
                  </a:cubicBezTo>
                  <a:cubicBezTo>
                    <a:pt x="0" y="14"/>
                    <a:pt x="10" y="0"/>
                    <a:pt x="10" y="0"/>
                  </a:cubicBezTo>
                  <a:cubicBezTo>
                    <a:pt x="12" y="3"/>
                    <a:pt x="14" y="5"/>
                    <a:pt x="15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449">
              <a:extLst>
                <a:ext uri="{FF2B5EF4-FFF2-40B4-BE49-F238E27FC236}">
                  <a16:creationId xmlns:a16="http://schemas.microsoft.com/office/drawing/2014/main" id="{9FDE1ED0-2C6B-1A14-FEB8-DB1AAB4A3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2" y="1983"/>
              <a:ext cx="124" cy="67"/>
            </a:xfrm>
            <a:custGeom>
              <a:avLst/>
              <a:gdLst>
                <a:gd name="T0" fmla="*/ 1 w 103"/>
                <a:gd name="T1" fmla="*/ 40 h 55"/>
                <a:gd name="T2" fmla="*/ 34 w 103"/>
                <a:gd name="T3" fmla="*/ 1 h 55"/>
                <a:gd name="T4" fmla="*/ 69 w 103"/>
                <a:gd name="T5" fmla="*/ 10 h 55"/>
                <a:gd name="T6" fmla="*/ 95 w 103"/>
                <a:gd name="T7" fmla="*/ 15 h 55"/>
                <a:gd name="T8" fmla="*/ 100 w 103"/>
                <a:gd name="T9" fmla="*/ 51 h 55"/>
                <a:gd name="T10" fmla="*/ 1 w 103"/>
                <a:gd name="T11" fmla="*/ 4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55">
                  <a:moveTo>
                    <a:pt x="1" y="40"/>
                  </a:moveTo>
                  <a:cubicBezTo>
                    <a:pt x="0" y="39"/>
                    <a:pt x="26" y="1"/>
                    <a:pt x="34" y="1"/>
                  </a:cubicBezTo>
                  <a:cubicBezTo>
                    <a:pt x="41" y="0"/>
                    <a:pt x="57" y="9"/>
                    <a:pt x="69" y="10"/>
                  </a:cubicBezTo>
                  <a:cubicBezTo>
                    <a:pt x="81" y="11"/>
                    <a:pt x="93" y="8"/>
                    <a:pt x="95" y="15"/>
                  </a:cubicBezTo>
                  <a:cubicBezTo>
                    <a:pt x="97" y="22"/>
                    <a:pt x="103" y="47"/>
                    <a:pt x="100" y="51"/>
                  </a:cubicBezTo>
                  <a:cubicBezTo>
                    <a:pt x="96" y="55"/>
                    <a:pt x="15" y="52"/>
                    <a:pt x="1" y="40"/>
                  </a:cubicBezTo>
                  <a:close/>
                </a:path>
              </a:pathLst>
            </a:custGeom>
            <a:solidFill>
              <a:srgbClr val="9898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450">
              <a:extLst>
                <a:ext uri="{FF2B5EF4-FFF2-40B4-BE49-F238E27FC236}">
                  <a16:creationId xmlns:a16="http://schemas.microsoft.com/office/drawing/2014/main" id="{8A3C3D12-499A-7CBF-2A30-5266F0462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" y="1165"/>
              <a:ext cx="277" cy="122"/>
            </a:xfrm>
            <a:custGeom>
              <a:avLst/>
              <a:gdLst>
                <a:gd name="T0" fmla="*/ 230 w 230"/>
                <a:gd name="T1" fmla="*/ 17 h 101"/>
                <a:gd name="T2" fmla="*/ 213 w 230"/>
                <a:gd name="T3" fmla="*/ 0 h 101"/>
                <a:gd name="T4" fmla="*/ 20 w 230"/>
                <a:gd name="T5" fmla="*/ 0 h 101"/>
                <a:gd name="T6" fmla="*/ 0 w 230"/>
                <a:gd name="T7" fmla="*/ 19 h 101"/>
                <a:gd name="T8" fmla="*/ 0 w 230"/>
                <a:gd name="T9" fmla="*/ 59 h 101"/>
                <a:gd name="T10" fmla="*/ 6 w 230"/>
                <a:gd name="T11" fmla="*/ 75 h 101"/>
                <a:gd name="T12" fmla="*/ 0 w 230"/>
                <a:gd name="T13" fmla="*/ 101 h 101"/>
                <a:gd name="T14" fmla="*/ 34 w 230"/>
                <a:gd name="T15" fmla="*/ 83 h 101"/>
                <a:gd name="T16" fmla="*/ 212 w 230"/>
                <a:gd name="T17" fmla="*/ 83 h 101"/>
                <a:gd name="T18" fmla="*/ 230 w 230"/>
                <a:gd name="T19" fmla="*/ 65 h 101"/>
                <a:gd name="T20" fmla="*/ 230 w 230"/>
                <a:gd name="T21" fmla="*/ 1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101">
                  <a:moveTo>
                    <a:pt x="230" y="17"/>
                  </a:moveTo>
                  <a:cubicBezTo>
                    <a:pt x="230" y="7"/>
                    <a:pt x="223" y="0"/>
                    <a:pt x="213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5"/>
                    <a:pt x="3" y="71"/>
                    <a:pt x="6" y="75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212" y="83"/>
                    <a:pt x="212" y="83"/>
                    <a:pt x="212" y="83"/>
                  </a:cubicBezTo>
                  <a:cubicBezTo>
                    <a:pt x="222" y="83"/>
                    <a:pt x="230" y="75"/>
                    <a:pt x="230" y="65"/>
                  </a:cubicBezTo>
                  <a:lnTo>
                    <a:pt x="23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451">
              <a:extLst>
                <a:ext uri="{FF2B5EF4-FFF2-40B4-BE49-F238E27FC236}">
                  <a16:creationId xmlns:a16="http://schemas.microsoft.com/office/drawing/2014/main" id="{FAC14362-DCF7-01B0-91AF-9CAC7AB4F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9" y="1194"/>
              <a:ext cx="37" cy="36"/>
            </a:xfrm>
            <a:custGeom>
              <a:avLst/>
              <a:gdLst>
                <a:gd name="T0" fmla="*/ 19 w 37"/>
                <a:gd name="T1" fmla="*/ 0 h 36"/>
                <a:gd name="T2" fmla="*/ 24 w 37"/>
                <a:gd name="T3" fmla="*/ 12 h 36"/>
                <a:gd name="T4" fmla="*/ 37 w 37"/>
                <a:gd name="T5" fmla="*/ 15 h 36"/>
                <a:gd name="T6" fmla="*/ 28 w 37"/>
                <a:gd name="T7" fmla="*/ 23 h 36"/>
                <a:gd name="T8" fmla="*/ 30 w 37"/>
                <a:gd name="T9" fmla="*/ 36 h 36"/>
                <a:gd name="T10" fmla="*/ 19 w 37"/>
                <a:gd name="T11" fmla="*/ 30 h 36"/>
                <a:gd name="T12" fmla="*/ 7 w 37"/>
                <a:gd name="T13" fmla="*/ 36 h 36"/>
                <a:gd name="T14" fmla="*/ 10 w 37"/>
                <a:gd name="T15" fmla="*/ 23 h 36"/>
                <a:gd name="T16" fmla="*/ 0 w 37"/>
                <a:gd name="T17" fmla="*/ 15 h 36"/>
                <a:gd name="T18" fmla="*/ 13 w 37"/>
                <a:gd name="T19" fmla="*/ 12 h 36"/>
                <a:gd name="T20" fmla="*/ 19 w 37"/>
                <a:gd name="T2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36">
                  <a:moveTo>
                    <a:pt x="19" y="0"/>
                  </a:moveTo>
                  <a:lnTo>
                    <a:pt x="24" y="12"/>
                  </a:lnTo>
                  <a:lnTo>
                    <a:pt x="37" y="15"/>
                  </a:lnTo>
                  <a:lnTo>
                    <a:pt x="28" y="23"/>
                  </a:lnTo>
                  <a:lnTo>
                    <a:pt x="30" y="36"/>
                  </a:lnTo>
                  <a:lnTo>
                    <a:pt x="19" y="30"/>
                  </a:lnTo>
                  <a:lnTo>
                    <a:pt x="7" y="36"/>
                  </a:lnTo>
                  <a:lnTo>
                    <a:pt x="10" y="23"/>
                  </a:lnTo>
                  <a:lnTo>
                    <a:pt x="0" y="15"/>
                  </a:lnTo>
                  <a:lnTo>
                    <a:pt x="13" y="1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67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452">
              <a:extLst>
                <a:ext uri="{FF2B5EF4-FFF2-40B4-BE49-F238E27FC236}">
                  <a16:creationId xmlns:a16="http://schemas.microsoft.com/office/drawing/2014/main" id="{CD31C140-8DB6-AB6E-7E69-0C4FF8184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9" y="1194"/>
              <a:ext cx="37" cy="36"/>
            </a:xfrm>
            <a:custGeom>
              <a:avLst/>
              <a:gdLst>
                <a:gd name="T0" fmla="*/ 18 w 37"/>
                <a:gd name="T1" fmla="*/ 0 h 36"/>
                <a:gd name="T2" fmla="*/ 24 w 37"/>
                <a:gd name="T3" fmla="*/ 12 h 36"/>
                <a:gd name="T4" fmla="*/ 37 w 37"/>
                <a:gd name="T5" fmla="*/ 15 h 36"/>
                <a:gd name="T6" fmla="*/ 27 w 37"/>
                <a:gd name="T7" fmla="*/ 23 h 36"/>
                <a:gd name="T8" fmla="*/ 30 w 37"/>
                <a:gd name="T9" fmla="*/ 36 h 36"/>
                <a:gd name="T10" fmla="*/ 18 w 37"/>
                <a:gd name="T11" fmla="*/ 30 h 36"/>
                <a:gd name="T12" fmla="*/ 7 w 37"/>
                <a:gd name="T13" fmla="*/ 36 h 36"/>
                <a:gd name="T14" fmla="*/ 9 w 37"/>
                <a:gd name="T15" fmla="*/ 23 h 36"/>
                <a:gd name="T16" fmla="*/ 0 w 37"/>
                <a:gd name="T17" fmla="*/ 15 h 36"/>
                <a:gd name="T18" fmla="*/ 13 w 37"/>
                <a:gd name="T19" fmla="*/ 12 h 36"/>
                <a:gd name="T20" fmla="*/ 18 w 37"/>
                <a:gd name="T2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36">
                  <a:moveTo>
                    <a:pt x="18" y="0"/>
                  </a:moveTo>
                  <a:lnTo>
                    <a:pt x="24" y="12"/>
                  </a:lnTo>
                  <a:lnTo>
                    <a:pt x="37" y="15"/>
                  </a:lnTo>
                  <a:lnTo>
                    <a:pt x="27" y="23"/>
                  </a:lnTo>
                  <a:lnTo>
                    <a:pt x="30" y="36"/>
                  </a:lnTo>
                  <a:lnTo>
                    <a:pt x="18" y="30"/>
                  </a:lnTo>
                  <a:lnTo>
                    <a:pt x="7" y="36"/>
                  </a:lnTo>
                  <a:lnTo>
                    <a:pt x="9" y="23"/>
                  </a:lnTo>
                  <a:lnTo>
                    <a:pt x="0" y="15"/>
                  </a:lnTo>
                  <a:lnTo>
                    <a:pt x="13" y="1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67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453">
              <a:extLst>
                <a:ext uri="{FF2B5EF4-FFF2-40B4-BE49-F238E27FC236}">
                  <a16:creationId xmlns:a16="http://schemas.microsoft.com/office/drawing/2014/main" id="{137E2E43-156C-30A6-705F-BD7D78201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" y="1194"/>
              <a:ext cx="37" cy="36"/>
            </a:xfrm>
            <a:custGeom>
              <a:avLst/>
              <a:gdLst>
                <a:gd name="T0" fmla="*/ 18 w 37"/>
                <a:gd name="T1" fmla="*/ 0 h 36"/>
                <a:gd name="T2" fmla="*/ 24 w 37"/>
                <a:gd name="T3" fmla="*/ 12 h 36"/>
                <a:gd name="T4" fmla="*/ 37 w 37"/>
                <a:gd name="T5" fmla="*/ 15 h 36"/>
                <a:gd name="T6" fmla="*/ 28 w 37"/>
                <a:gd name="T7" fmla="*/ 23 h 36"/>
                <a:gd name="T8" fmla="*/ 30 w 37"/>
                <a:gd name="T9" fmla="*/ 36 h 36"/>
                <a:gd name="T10" fmla="*/ 18 w 37"/>
                <a:gd name="T11" fmla="*/ 30 h 36"/>
                <a:gd name="T12" fmla="*/ 7 w 37"/>
                <a:gd name="T13" fmla="*/ 36 h 36"/>
                <a:gd name="T14" fmla="*/ 8 w 37"/>
                <a:gd name="T15" fmla="*/ 23 h 36"/>
                <a:gd name="T16" fmla="*/ 0 w 37"/>
                <a:gd name="T17" fmla="*/ 15 h 36"/>
                <a:gd name="T18" fmla="*/ 12 w 37"/>
                <a:gd name="T19" fmla="*/ 12 h 36"/>
                <a:gd name="T20" fmla="*/ 18 w 37"/>
                <a:gd name="T2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36">
                  <a:moveTo>
                    <a:pt x="18" y="0"/>
                  </a:moveTo>
                  <a:lnTo>
                    <a:pt x="24" y="12"/>
                  </a:lnTo>
                  <a:lnTo>
                    <a:pt x="37" y="15"/>
                  </a:lnTo>
                  <a:lnTo>
                    <a:pt x="28" y="23"/>
                  </a:lnTo>
                  <a:lnTo>
                    <a:pt x="30" y="36"/>
                  </a:lnTo>
                  <a:lnTo>
                    <a:pt x="18" y="30"/>
                  </a:lnTo>
                  <a:lnTo>
                    <a:pt x="7" y="36"/>
                  </a:lnTo>
                  <a:lnTo>
                    <a:pt x="8" y="23"/>
                  </a:lnTo>
                  <a:lnTo>
                    <a:pt x="0" y="15"/>
                  </a:lnTo>
                  <a:lnTo>
                    <a:pt x="12" y="1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67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454">
              <a:extLst>
                <a:ext uri="{FF2B5EF4-FFF2-40B4-BE49-F238E27FC236}">
                  <a16:creationId xmlns:a16="http://schemas.microsoft.com/office/drawing/2014/main" id="{87B74F99-2D31-1800-3057-B581127A6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6" y="1194"/>
              <a:ext cx="39" cy="36"/>
            </a:xfrm>
            <a:custGeom>
              <a:avLst/>
              <a:gdLst>
                <a:gd name="T0" fmla="*/ 20 w 39"/>
                <a:gd name="T1" fmla="*/ 0 h 36"/>
                <a:gd name="T2" fmla="*/ 26 w 39"/>
                <a:gd name="T3" fmla="*/ 12 h 36"/>
                <a:gd name="T4" fmla="*/ 39 w 39"/>
                <a:gd name="T5" fmla="*/ 15 h 36"/>
                <a:gd name="T6" fmla="*/ 29 w 39"/>
                <a:gd name="T7" fmla="*/ 23 h 36"/>
                <a:gd name="T8" fmla="*/ 32 w 39"/>
                <a:gd name="T9" fmla="*/ 36 h 36"/>
                <a:gd name="T10" fmla="*/ 20 w 39"/>
                <a:gd name="T11" fmla="*/ 30 h 36"/>
                <a:gd name="T12" fmla="*/ 8 w 39"/>
                <a:gd name="T13" fmla="*/ 36 h 36"/>
                <a:gd name="T14" fmla="*/ 10 w 39"/>
                <a:gd name="T15" fmla="*/ 23 h 36"/>
                <a:gd name="T16" fmla="*/ 0 w 39"/>
                <a:gd name="T17" fmla="*/ 15 h 36"/>
                <a:gd name="T18" fmla="*/ 14 w 39"/>
                <a:gd name="T19" fmla="*/ 12 h 36"/>
                <a:gd name="T20" fmla="*/ 20 w 39"/>
                <a:gd name="T2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36">
                  <a:moveTo>
                    <a:pt x="20" y="0"/>
                  </a:moveTo>
                  <a:lnTo>
                    <a:pt x="26" y="12"/>
                  </a:lnTo>
                  <a:lnTo>
                    <a:pt x="39" y="15"/>
                  </a:lnTo>
                  <a:lnTo>
                    <a:pt x="29" y="23"/>
                  </a:lnTo>
                  <a:lnTo>
                    <a:pt x="32" y="36"/>
                  </a:lnTo>
                  <a:lnTo>
                    <a:pt x="20" y="30"/>
                  </a:lnTo>
                  <a:lnTo>
                    <a:pt x="8" y="36"/>
                  </a:lnTo>
                  <a:lnTo>
                    <a:pt x="10" y="23"/>
                  </a:lnTo>
                  <a:lnTo>
                    <a:pt x="0" y="15"/>
                  </a:lnTo>
                  <a:lnTo>
                    <a:pt x="14" y="1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67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455">
              <a:extLst>
                <a:ext uri="{FF2B5EF4-FFF2-40B4-BE49-F238E27FC236}">
                  <a16:creationId xmlns:a16="http://schemas.microsoft.com/office/drawing/2014/main" id="{5B9776A4-D04E-66B0-EB6E-77FD8EA37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6" y="1194"/>
              <a:ext cx="37" cy="36"/>
            </a:xfrm>
            <a:custGeom>
              <a:avLst/>
              <a:gdLst>
                <a:gd name="T0" fmla="*/ 19 w 37"/>
                <a:gd name="T1" fmla="*/ 0 h 36"/>
                <a:gd name="T2" fmla="*/ 25 w 37"/>
                <a:gd name="T3" fmla="*/ 12 h 36"/>
                <a:gd name="T4" fmla="*/ 37 w 37"/>
                <a:gd name="T5" fmla="*/ 15 h 36"/>
                <a:gd name="T6" fmla="*/ 29 w 37"/>
                <a:gd name="T7" fmla="*/ 23 h 36"/>
                <a:gd name="T8" fmla="*/ 31 w 37"/>
                <a:gd name="T9" fmla="*/ 36 h 36"/>
                <a:gd name="T10" fmla="*/ 19 w 37"/>
                <a:gd name="T11" fmla="*/ 30 h 36"/>
                <a:gd name="T12" fmla="*/ 7 w 37"/>
                <a:gd name="T13" fmla="*/ 36 h 36"/>
                <a:gd name="T14" fmla="*/ 9 w 37"/>
                <a:gd name="T15" fmla="*/ 23 h 36"/>
                <a:gd name="T16" fmla="*/ 0 w 37"/>
                <a:gd name="T17" fmla="*/ 15 h 36"/>
                <a:gd name="T18" fmla="*/ 13 w 37"/>
                <a:gd name="T19" fmla="*/ 12 h 36"/>
                <a:gd name="T20" fmla="*/ 19 w 37"/>
                <a:gd name="T2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36">
                  <a:moveTo>
                    <a:pt x="19" y="0"/>
                  </a:moveTo>
                  <a:lnTo>
                    <a:pt x="25" y="12"/>
                  </a:lnTo>
                  <a:lnTo>
                    <a:pt x="37" y="15"/>
                  </a:lnTo>
                  <a:lnTo>
                    <a:pt x="29" y="23"/>
                  </a:lnTo>
                  <a:lnTo>
                    <a:pt x="31" y="36"/>
                  </a:lnTo>
                  <a:lnTo>
                    <a:pt x="19" y="30"/>
                  </a:lnTo>
                  <a:lnTo>
                    <a:pt x="7" y="36"/>
                  </a:lnTo>
                  <a:lnTo>
                    <a:pt x="9" y="23"/>
                  </a:lnTo>
                  <a:lnTo>
                    <a:pt x="0" y="15"/>
                  </a:lnTo>
                  <a:lnTo>
                    <a:pt x="13" y="1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67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Rectangle 456">
              <a:extLst>
                <a:ext uri="{FF2B5EF4-FFF2-40B4-BE49-F238E27FC236}">
                  <a16:creationId xmlns:a16="http://schemas.microsoft.com/office/drawing/2014/main" id="{DD39D807-E694-D5EE-6345-5A4A6D632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2" y="1404"/>
              <a:ext cx="502" cy="338"/>
            </a:xfrm>
            <a:prstGeom prst="rect">
              <a:avLst/>
            </a:prstGeom>
            <a:solidFill>
              <a:srgbClr val="D67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457">
              <a:extLst>
                <a:ext uri="{FF2B5EF4-FFF2-40B4-BE49-F238E27FC236}">
                  <a16:creationId xmlns:a16="http://schemas.microsoft.com/office/drawing/2014/main" id="{F78F14F2-EFE5-295E-4F9E-EA23A2084C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77" y="1464"/>
              <a:ext cx="373" cy="224"/>
            </a:xfrm>
            <a:custGeom>
              <a:avLst/>
              <a:gdLst>
                <a:gd name="T0" fmla="*/ 298 w 309"/>
                <a:gd name="T1" fmla="*/ 185 h 185"/>
                <a:gd name="T2" fmla="*/ 11 w 309"/>
                <a:gd name="T3" fmla="*/ 185 h 185"/>
                <a:gd name="T4" fmla="*/ 0 w 309"/>
                <a:gd name="T5" fmla="*/ 174 h 185"/>
                <a:gd name="T6" fmla="*/ 0 w 309"/>
                <a:gd name="T7" fmla="*/ 11 h 185"/>
                <a:gd name="T8" fmla="*/ 11 w 309"/>
                <a:gd name="T9" fmla="*/ 0 h 185"/>
                <a:gd name="T10" fmla="*/ 298 w 309"/>
                <a:gd name="T11" fmla="*/ 0 h 185"/>
                <a:gd name="T12" fmla="*/ 309 w 309"/>
                <a:gd name="T13" fmla="*/ 11 h 185"/>
                <a:gd name="T14" fmla="*/ 309 w 309"/>
                <a:gd name="T15" fmla="*/ 174 h 185"/>
                <a:gd name="T16" fmla="*/ 298 w 309"/>
                <a:gd name="T17" fmla="*/ 185 h 185"/>
                <a:gd name="T18" fmla="*/ 11 w 309"/>
                <a:gd name="T19" fmla="*/ 2 h 185"/>
                <a:gd name="T20" fmla="*/ 2 w 309"/>
                <a:gd name="T21" fmla="*/ 11 h 185"/>
                <a:gd name="T22" fmla="*/ 2 w 309"/>
                <a:gd name="T23" fmla="*/ 174 h 185"/>
                <a:gd name="T24" fmla="*/ 11 w 309"/>
                <a:gd name="T25" fmla="*/ 183 h 185"/>
                <a:gd name="T26" fmla="*/ 298 w 309"/>
                <a:gd name="T27" fmla="*/ 183 h 185"/>
                <a:gd name="T28" fmla="*/ 307 w 309"/>
                <a:gd name="T29" fmla="*/ 174 h 185"/>
                <a:gd name="T30" fmla="*/ 307 w 309"/>
                <a:gd name="T31" fmla="*/ 11 h 185"/>
                <a:gd name="T32" fmla="*/ 298 w 309"/>
                <a:gd name="T33" fmla="*/ 2 h 185"/>
                <a:gd name="T34" fmla="*/ 11 w 309"/>
                <a:gd name="T35" fmla="*/ 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9" h="185">
                  <a:moveTo>
                    <a:pt x="298" y="185"/>
                  </a:moveTo>
                  <a:cubicBezTo>
                    <a:pt x="11" y="185"/>
                    <a:pt x="11" y="185"/>
                    <a:pt x="11" y="185"/>
                  </a:cubicBezTo>
                  <a:cubicBezTo>
                    <a:pt x="5" y="185"/>
                    <a:pt x="0" y="180"/>
                    <a:pt x="0" y="17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304" y="0"/>
                    <a:pt x="309" y="5"/>
                    <a:pt x="309" y="11"/>
                  </a:cubicBezTo>
                  <a:cubicBezTo>
                    <a:pt x="309" y="174"/>
                    <a:pt x="309" y="174"/>
                    <a:pt x="309" y="174"/>
                  </a:cubicBezTo>
                  <a:cubicBezTo>
                    <a:pt x="309" y="180"/>
                    <a:pt x="304" y="185"/>
                    <a:pt x="298" y="185"/>
                  </a:cubicBezTo>
                  <a:close/>
                  <a:moveTo>
                    <a:pt x="11" y="2"/>
                  </a:moveTo>
                  <a:cubicBezTo>
                    <a:pt x="6" y="2"/>
                    <a:pt x="2" y="6"/>
                    <a:pt x="2" y="11"/>
                  </a:cubicBezTo>
                  <a:cubicBezTo>
                    <a:pt x="2" y="174"/>
                    <a:pt x="2" y="174"/>
                    <a:pt x="2" y="174"/>
                  </a:cubicBezTo>
                  <a:cubicBezTo>
                    <a:pt x="2" y="179"/>
                    <a:pt x="6" y="183"/>
                    <a:pt x="11" y="183"/>
                  </a:cubicBezTo>
                  <a:cubicBezTo>
                    <a:pt x="298" y="183"/>
                    <a:pt x="298" y="183"/>
                    <a:pt x="298" y="183"/>
                  </a:cubicBezTo>
                  <a:cubicBezTo>
                    <a:pt x="303" y="183"/>
                    <a:pt x="307" y="179"/>
                    <a:pt x="307" y="174"/>
                  </a:cubicBezTo>
                  <a:cubicBezTo>
                    <a:pt x="307" y="11"/>
                    <a:pt x="307" y="11"/>
                    <a:pt x="307" y="11"/>
                  </a:cubicBezTo>
                  <a:cubicBezTo>
                    <a:pt x="307" y="6"/>
                    <a:pt x="303" y="2"/>
                    <a:pt x="298" y="2"/>
                  </a:cubicBezTo>
                  <a:lnTo>
                    <a:pt x="11" y="2"/>
                  </a:lnTo>
                  <a:close/>
                </a:path>
              </a:pathLst>
            </a:custGeom>
            <a:solidFill>
              <a:srgbClr val="ECF3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458">
              <a:extLst>
                <a:ext uri="{FF2B5EF4-FFF2-40B4-BE49-F238E27FC236}">
                  <a16:creationId xmlns:a16="http://schemas.microsoft.com/office/drawing/2014/main" id="{774539EF-9DB6-EF35-C36C-382203218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9" y="1630"/>
              <a:ext cx="92" cy="13"/>
            </a:xfrm>
            <a:custGeom>
              <a:avLst/>
              <a:gdLst>
                <a:gd name="T0" fmla="*/ 71 w 76"/>
                <a:gd name="T1" fmla="*/ 11 h 11"/>
                <a:gd name="T2" fmla="*/ 5 w 76"/>
                <a:gd name="T3" fmla="*/ 11 h 11"/>
                <a:gd name="T4" fmla="*/ 0 w 76"/>
                <a:gd name="T5" fmla="*/ 6 h 11"/>
                <a:gd name="T6" fmla="*/ 0 w 76"/>
                <a:gd name="T7" fmla="*/ 6 h 11"/>
                <a:gd name="T8" fmla="*/ 5 w 76"/>
                <a:gd name="T9" fmla="*/ 1 h 11"/>
                <a:gd name="T10" fmla="*/ 71 w 76"/>
                <a:gd name="T11" fmla="*/ 0 h 11"/>
                <a:gd name="T12" fmla="*/ 76 w 76"/>
                <a:gd name="T13" fmla="*/ 5 h 11"/>
                <a:gd name="T14" fmla="*/ 76 w 76"/>
                <a:gd name="T15" fmla="*/ 6 h 11"/>
                <a:gd name="T16" fmla="*/ 71 w 76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1">
                  <a:moveTo>
                    <a:pt x="71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5" y="1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6" y="2"/>
                    <a:pt x="76" y="5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9"/>
                    <a:pt x="74" y="11"/>
                    <a:pt x="7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459">
              <a:extLst>
                <a:ext uri="{FF2B5EF4-FFF2-40B4-BE49-F238E27FC236}">
                  <a16:creationId xmlns:a16="http://schemas.microsoft.com/office/drawing/2014/main" id="{54709A93-22CE-E31D-97E2-E0535A1B6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4" y="1629"/>
              <a:ext cx="91" cy="14"/>
            </a:xfrm>
            <a:custGeom>
              <a:avLst/>
              <a:gdLst>
                <a:gd name="T0" fmla="*/ 71 w 76"/>
                <a:gd name="T1" fmla="*/ 11 h 12"/>
                <a:gd name="T2" fmla="*/ 5 w 76"/>
                <a:gd name="T3" fmla="*/ 12 h 12"/>
                <a:gd name="T4" fmla="*/ 0 w 76"/>
                <a:gd name="T5" fmla="*/ 7 h 12"/>
                <a:gd name="T6" fmla="*/ 0 w 76"/>
                <a:gd name="T7" fmla="*/ 6 h 12"/>
                <a:gd name="T8" fmla="*/ 5 w 76"/>
                <a:gd name="T9" fmla="*/ 1 h 12"/>
                <a:gd name="T10" fmla="*/ 71 w 76"/>
                <a:gd name="T11" fmla="*/ 0 h 12"/>
                <a:gd name="T12" fmla="*/ 76 w 76"/>
                <a:gd name="T13" fmla="*/ 6 h 12"/>
                <a:gd name="T14" fmla="*/ 76 w 76"/>
                <a:gd name="T15" fmla="*/ 6 h 12"/>
                <a:gd name="T16" fmla="*/ 71 w 76"/>
                <a:gd name="T1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2">
                  <a:moveTo>
                    <a:pt x="71" y="11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5" y="1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6" y="3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9"/>
                    <a:pt x="74" y="11"/>
                    <a:pt x="7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460">
              <a:extLst>
                <a:ext uri="{FF2B5EF4-FFF2-40B4-BE49-F238E27FC236}">
                  <a16:creationId xmlns:a16="http://schemas.microsoft.com/office/drawing/2014/main" id="{ACD0A202-D65B-0850-3219-91D0E5AF0C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08" y="1552"/>
              <a:ext cx="15" cy="22"/>
            </a:xfrm>
            <a:custGeom>
              <a:avLst/>
              <a:gdLst>
                <a:gd name="T0" fmla="*/ 13 w 13"/>
                <a:gd name="T1" fmla="*/ 9 h 18"/>
                <a:gd name="T2" fmla="*/ 11 w 13"/>
                <a:gd name="T3" fmla="*/ 15 h 18"/>
                <a:gd name="T4" fmla="*/ 7 w 13"/>
                <a:gd name="T5" fmla="*/ 18 h 18"/>
                <a:gd name="T6" fmla="*/ 2 w 13"/>
                <a:gd name="T7" fmla="*/ 15 h 18"/>
                <a:gd name="T8" fmla="*/ 0 w 13"/>
                <a:gd name="T9" fmla="*/ 9 h 18"/>
                <a:gd name="T10" fmla="*/ 2 w 13"/>
                <a:gd name="T11" fmla="*/ 3 h 18"/>
                <a:gd name="T12" fmla="*/ 6 w 13"/>
                <a:gd name="T13" fmla="*/ 0 h 18"/>
                <a:gd name="T14" fmla="*/ 11 w 13"/>
                <a:gd name="T15" fmla="*/ 3 h 18"/>
                <a:gd name="T16" fmla="*/ 13 w 13"/>
                <a:gd name="T17" fmla="*/ 9 h 18"/>
                <a:gd name="T18" fmla="*/ 10 w 13"/>
                <a:gd name="T19" fmla="*/ 9 h 18"/>
                <a:gd name="T20" fmla="*/ 9 w 13"/>
                <a:gd name="T21" fmla="*/ 5 h 18"/>
                <a:gd name="T22" fmla="*/ 6 w 13"/>
                <a:gd name="T23" fmla="*/ 3 h 18"/>
                <a:gd name="T24" fmla="*/ 4 w 13"/>
                <a:gd name="T25" fmla="*/ 5 h 18"/>
                <a:gd name="T26" fmla="*/ 3 w 13"/>
                <a:gd name="T27" fmla="*/ 9 h 18"/>
                <a:gd name="T28" fmla="*/ 7 w 13"/>
                <a:gd name="T29" fmla="*/ 15 h 18"/>
                <a:gd name="T30" fmla="*/ 9 w 13"/>
                <a:gd name="T31" fmla="*/ 13 h 18"/>
                <a:gd name="T32" fmla="*/ 10 w 13"/>
                <a:gd name="T33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8">
                  <a:moveTo>
                    <a:pt x="13" y="9"/>
                  </a:moveTo>
                  <a:cubicBezTo>
                    <a:pt x="13" y="12"/>
                    <a:pt x="12" y="14"/>
                    <a:pt x="11" y="15"/>
                  </a:cubicBezTo>
                  <a:cubicBezTo>
                    <a:pt x="10" y="17"/>
                    <a:pt x="9" y="18"/>
                    <a:pt x="7" y="18"/>
                  </a:cubicBezTo>
                  <a:cubicBezTo>
                    <a:pt x="4" y="18"/>
                    <a:pt x="3" y="17"/>
                    <a:pt x="2" y="15"/>
                  </a:cubicBezTo>
                  <a:cubicBezTo>
                    <a:pt x="1" y="14"/>
                    <a:pt x="0" y="12"/>
                    <a:pt x="0" y="9"/>
                  </a:cubicBezTo>
                  <a:cubicBezTo>
                    <a:pt x="0" y="7"/>
                    <a:pt x="1" y="5"/>
                    <a:pt x="2" y="3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9" y="0"/>
                    <a:pt x="10" y="1"/>
                    <a:pt x="11" y="3"/>
                  </a:cubicBezTo>
                  <a:cubicBezTo>
                    <a:pt x="12" y="5"/>
                    <a:pt x="13" y="7"/>
                    <a:pt x="13" y="9"/>
                  </a:cubicBezTo>
                  <a:close/>
                  <a:moveTo>
                    <a:pt x="10" y="9"/>
                  </a:moveTo>
                  <a:cubicBezTo>
                    <a:pt x="10" y="8"/>
                    <a:pt x="9" y="6"/>
                    <a:pt x="9" y="5"/>
                  </a:cubicBezTo>
                  <a:cubicBezTo>
                    <a:pt x="9" y="4"/>
                    <a:pt x="8" y="3"/>
                    <a:pt x="6" y="3"/>
                  </a:cubicBezTo>
                  <a:cubicBezTo>
                    <a:pt x="5" y="3"/>
                    <a:pt x="4" y="4"/>
                    <a:pt x="4" y="5"/>
                  </a:cubicBezTo>
                  <a:cubicBezTo>
                    <a:pt x="4" y="6"/>
                    <a:pt x="3" y="8"/>
                    <a:pt x="3" y="9"/>
                  </a:cubicBezTo>
                  <a:cubicBezTo>
                    <a:pt x="3" y="13"/>
                    <a:pt x="4" y="15"/>
                    <a:pt x="7" y="15"/>
                  </a:cubicBezTo>
                  <a:cubicBezTo>
                    <a:pt x="8" y="15"/>
                    <a:pt x="9" y="15"/>
                    <a:pt x="9" y="13"/>
                  </a:cubicBezTo>
                  <a:cubicBezTo>
                    <a:pt x="9" y="12"/>
                    <a:pt x="10" y="11"/>
                    <a:pt x="1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461">
              <a:extLst>
                <a:ext uri="{FF2B5EF4-FFF2-40B4-BE49-F238E27FC236}">
                  <a16:creationId xmlns:a16="http://schemas.microsoft.com/office/drawing/2014/main" id="{09314EA2-5737-D780-A3D6-7F7B3FA2C6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4" y="1552"/>
              <a:ext cx="15" cy="22"/>
            </a:xfrm>
            <a:custGeom>
              <a:avLst/>
              <a:gdLst>
                <a:gd name="T0" fmla="*/ 12 w 12"/>
                <a:gd name="T1" fmla="*/ 9 h 18"/>
                <a:gd name="T2" fmla="*/ 11 w 12"/>
                <a:gd name="T3" fmla="*/ 15 h 18"/>
                <a:gd name="T4" fmla="*/ 6 w 12"/>
                <a:gd name="T5" fmla="*/ 18 h 18"/>
                <a:gd name="T6" fmla="*/ 1 w 12"/>
                <a:gd name="T7" fmla="*/ 15 h 18"/>
                <a:gd name="T8" fmla="*/ 0 w 12"/>
                <a:gd name="T9" fmla="*/ 9 h 18"/>
                <a:gd name="T10" fmla="*/ 1 w 12"/>
                <a:gd name="T11" fmla="*/ 3 h 18"/>
                <a:gd name="T12" fmla="*/ 6 w 12"/>
                <a:gd name="T13" fmla="*/ 0 h 18"/>
                <a:gd name="T14" fmla="*/ 11 w 12"/>
                <a:gd name="T15" fmla="*/ 3 h 18"/>
                <a:gd name="T16" fmla="*/ 12 w 12"/>
                <a:gd name="T17" fmla="*/ 9 h 18"/>
                <a:gd name="T18" fmla="*/ 9 w 12"/>
                <a:gd name="T19" fmla="*/ 9 h 18"/>
                <a:gd name="T20" fmla="*/ 9 w 12"/>
                <a:gd name="T21" fmla="*/ 5 h 18"/>
                <a:gd name="T22" fmla="*/ 6 w 12"/>
                <a:gd name="T23" fmla="*/ 3 h 18"/>
                <a:gd name="T24" fmla="*/ 3 w 12"/>
                <a:gd name="T25" fmla="*/ 5 h 18"/>
                <a:gd name="T26" fmla="*/ 3 w 12"/>
                <a:gd name="T27" fmla="*/ 9 h 18"/>
                <a:gd name="T28" fmla="*/ 6 w 12"/>
                <a:gd name="T29" fmla="*/ 15 h 18"/>
                <a:gd name="T30" fmla="*/ 9 w 12"/>
                <a:gd name="T31" fmla="*/ 13 h 18"/>
                <a:gd name="T32" fmla="*/ 9 w 12"/>
                <a:gd name="T33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8">
                  <a:moveTo>
                    <a:pt x="12" y="9"/>
                  </a:moveTo>
                  <a:cubicBezTo>
                    <a:pt x="12" y="12"/>
                    <a:pt x="12" y="13"/>
                    <a:pt x="11" y="15"/>
                  </a:cubicBezTo>
                  <a:cubicBezTo>
                    <a:pt x="10" y="17"/>
                    <a:pt x="8" y="18"/>
                    <a:pt x="6" y="18"/>
                  </a:cubicBezTo>
                  <a:cubicBezTo>
                    <a:pt x="4" y="18"/>
                    <a:pt x="2" y="17"/>
                    <a:pt x="1" y="15"/>
                  </a:cubicBezTo>
                  <a:cubicBezTo>
                    <a:pt x="0" y="14"/>
                    <a:pt x="0" y="12"/>
                    <a:pt x="0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3"/>
                  </a:cubicBezTo>
                  <a:cubicBezTo>
                    <a:pt x="12" y="5"/>
                    <a:pt x="12" y="7"/>
                    <a:pt x="12" y="9"/>
                  </a:cubicBezTo>
                  <a:close/>
                  <a:moveTo>
                    <a:pt x="9" y="9"/>
                  </a:moveTo>
                  <a:cubicBezTo>
                    <a:pt x="9" y="8"/>
                    <a:pt x="9" y="6"/>
                    <a:pt x="9" y="5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3" y="6"/>
                    <a:pt x="3" y="8"/>
                    <a:pt x="3" y="9"/>
                  </a:cubicBezTo>
                  <a:cubicBezTo>
                    <a:pt x="3" y="13"/>
                    <a:pt x="4" y="15"/>
                    <a:pt x="6" y="15"/>
                  </a:cubicBezTo>
                  <a:cubicBezTo>
                    <a:pt x="7" y="15"/>
                    <a:pt x="8" y="15"/>
                    <a:pt x="9" y="13"/>
                  </a:cubicBezTo>
                  <a:cubicBezTo>
                    <a:pt x="9" y="12"/>
                    <a:pt x="9" y="11"/>
                    <a:pt x="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462">
              <a:extLst>
                <a:ext uri="{FF2B5EF4-FFF2-40B4-BE49-F238E27FC236}">
                  <a16:creationId xmlns:a16="http://schemas.microsoft.com/office/drawing/2014/main" id="{70E992FD-6945-7219-39F4-3B0AB22FA1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41" y="1552"/>
              <a:ext cx="15" cy="22"/>
            </a:xfrm>
            <a:custGeom>
              <a:avLst/>
              <a:gdLst>
                <a:gd name="T0" fmla="*/ 12 w 12"/>
                <a:gd name="T1" fmla="*/ 9 h 18"/>
                <a:gd name="T2" fmla="*/ 11 w 12"/>
                <a:gd name="T3" fmla="*/ 15 h 18"/>
                <a:gd name="T4" fmla="*/ 6 w 12"/>
                <a:gd name="T5" fmla="*/ 18 h 18"/>
                <a:gd name="T6" fmla="*/ 1 w 12"/>
                <a:gd name="T7" fmla="*/ 15 h 18"/>
                <a:gd name="T8" fmla="*/ 0 w 12"/>
                <a:gd name="T9" fmla="*/ 9 h 18"/>
                <a:gd name="T10" fmla="*/ 1 w 12"/>
                <a:gd name="T11" fmla="*/ 3 h 18"/>
                <a:gd name="T12" fmla="*/ 6 w 12"/>
                <a:gd name="T13" fmla="*/ 0 h 18"/>
                <a:gd name="T14" fmla="*/ 11 w 12"/>
                <a:gd name="T15" fmla="*/ 3 h 18"/>
                <a:gd name="T16" fmla="*/ 12 w 12"/>
                <a:gd name="T17" fmla="*/ 9 h 18"/>
                <a:gd name="T18" fmla="*/ 9 w 12"/>
                <a:gd name="T19" fmla="*/ 9 h 18"/>
                <a:gd name="T20" fmla="*/ 8 w 12"/>
                <a:gd name="T21" fmla="*/ 5 h 18"/>
                <a:gd name="T22" fmla="*/ 6 w 12"/>
                <a:gd name="T23" fmla="*/ 3 h 18"/>
                <a:gd name="T24" fmla="*/ 3 w 12"/>
                <a:gd name="T25" fmla="*/ 5 h 18"/>
                <a:gd name="T26" fmla="*/ 3 w 12"/>
                <a:gd name="T27" fmla="*/ 9 h 18"/>
                <a:gd name="T28" fmla="*/ 6 w 12"/>
                <a:gd name="T29" fmla="*/ 15 h 18"/>
                <a:gd name="T30" fmla="*/ 8 w 12"/>
                <a:gd name="T31" fmla="*/ 13 h 18"/>
                <a:gd name="T32" fmla="*/ 9 w 12"/>
                <a:gd name="T33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8">
                  <a:moveTo>
                    <a:pt x="12" y="9"/>
                  </a:moveTo>
                  <a:cubicBezTo>
                    <a:pt x="12" y="11"/>
                    <a:pt x="11" y="13"/>
                    <a:pt x="11" y="15"/>
                  </a:cubicBezTo>
                  <a:cubicBezTo>
                    <a:pt x="10" y="17"/>
                    <a:pt x="8" y="18"/>
                    <a:pt x="6" y="18"/>
                  </a:cubicBezTo>
                  <a:cubicBezTo>
                    <a:pt x="4" y="18"/>
                    <a:pt x="2" y="17"/>
                    <a:pt x="1" y="15"/>
                  </a:cubicBezTo>
                  <a:cubicBezTo>
                    <a:pt x="0" y="13"/>
                    <a:pt x="0" y="12"/>
                    <a:pt x="0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1" y="3"/>
                  </a:cubicBezTo>
                  <a:cubicBezTo>
                    <a:pt x="11" y="5"/>
                    <a:pt x="12" y="7"/>
                    <a:pt x="12" y="9"/>
                  </a:cubicBezTo>
                  <a:close/>
                  <a:moveTo>
                    <a:pt x="9" y="9"/>
                  </a:moveTo>
                  <a:cubicBezTo>
                    <a:pt x="9" y="7"/>
                    <a:pt x="9" y="6"/>
                    <a:pt x="8" y="5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3" y="6"/>
                    <a:pt x="3" y="8"/>
                    <a:pt x="3" y="9"/>
                  </a:cubicBezTo>
                  <a:cubicBezTo>
                    <a:pt x="3" y="13"/>
                    <a:pt x="4" y="15"/>
                    <a:pt x="6" y="15"/>
                  </a:cubicBezTo>
                  <a:cubicBezTo>
                    <a:pt x="7" y="15"/>
                    <a:pt x="8" y="14"/>
                    <a:pt x="8" y="13"/>
                  </a:cubicBezTo>
                  <a:cubicBezTo>
                    <a:pt x="9" y="12"/>
                    <a:pt x="9" y="11"/>
                    <a:pt x="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463">
              <a:extLst>
                <a:ext uri="{FF2B5EF4-FFF2-40B4-BE49-F238E27FC236}">
                  <a16:creationId xmlns:a16="http://schemas.microsoft.com/office/drawing/2014/main" id="{D34D5485-576A-7101-7CE8-5FDF18867D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7" y="1552"/>
              <a:ext cx="15" cy="22"/>
            </a:xfrm>
            <a:custGeom>
              <a:avLst/>
              <a:gdLst>
                <a:gd name="T0" fmla="*/ 12 w 12"/>
                <a:gd name="T1" fmla="*/ 9 h 18"/>
                <a:gd name="T2" fmla="*/ 11 w 12"/>
                <a:gd name="T3" fmla="*/ 15 h 18"/>
                <a:gd name="T4" fmla="*/ 6 w 12"/>
                <a:gd name="T5" fmla="*/ 18 h 18"/>
                <a:gd name="T6" fmla="*/ 1 w 12"/>
                <a:gd name="T7" fmla="*/ 15 h 18"/>
                <a:gd name="T8" fmla="*/ 0 w 12"/>
                <a:gd name="T9" fmla="*/ 9 h 18"/>
                <a:gd name="T10" fmla="*/ 1 w 12"/>
                <a:gd name="T11" fmla="*/ 3 h 18"/>
                <a:gd name="T12" fmla="*/ 6 w 12"/>
                <a:gd name="T13" fmla="*/ 0 h 18"/>
                <a:gd name="T14" fmla="*/ 11 w 12"/>
                <a:gd name="T15" fmla="*/ 3 h 18"/>
                <a:gd name="T16" fmla="*/ 12 w 12"/>
                <a:gd name="T17" fmla="*/ 9 h 18"/>
                <a:gd name="T18" fmla="*/ 9 w 12"/>
                <a:gd name="T19" fmla="*/ 9 h 18"/>
                <a:gd name="T20" fmla="*/ 9 w 12"/>
                <a:gd name="T21" fmla="*/ 5 h 18"/>
                <a:gd name="T22" fmla="*/ 6 w 12"/>
                <a:gd name="T23" fmla="*/ 3 h 18"/>
                <a:gd name="T24" fmla="*/ 4 w 12"/>
                <a:gd name="T25" fmla="*/ 5 h 18"/>
                <a:gd name="T26" fmla="*/ 3 w 12"/>
                <a:gd name="T27" fmla="*/ 9 h 18"/>
                <a:gd name="T28" fmla="*/ 6 w 12"/>
                <a:gd name="T29" fmla="*/ 15 h 18"/>
                <a:gd name="T30" fmla="*/ 9 w 12"/>
                <a:gd name="T31" fmla="*/ 13 h 18"/>
                <a:gd name="T32" fmla="*/ 9 w 12"/>
                <a:gd name="T33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8">
                  <a:moveTo>
                    <a:pt x="12" y="9"/>
                  </a:moveTo>
                  <a:cubicBezTo>
                    <a:pt x="12" y="11"/>
                    <a:pt x="12" y="13"/>
                    <a:pt x="11" y="15"/>
                  </a:cubicBezTo>
                  <a:cubicBezTo>
                    <a:pt x="10" y="17"/>
                    <a:pt x="9" y="18"/>
                    <a:pt x="6" y="18"/>
                  </a:cubicBezTo>
                  <a:cubicBezTo>
                    <a:pt x="4" y="18"/>
                    <a:pt x="2" y="17"/>
                    <a:pt x="1" y="15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3"/>
                  </a:cubicBezTo>
                  <a:cubicBezTo>
                    <a:pt x="12" y="5"/>
                    <a:pt x="12" y="6"/>
                    <a:pt x="12" y="9"/>
                  </a:cubicBezTo>
                  <a:close/>
                  <a:moveTo>
                    <a:pt x="9" y="9"/>
                  </a:moveTo>
                  <a:cubicBezTo>
                    <a:pt x="9" y="7"/>
                    <a:pt x="9" y="6"/>
                    <a:pt x="9" y="5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4" y="4"/>
                    <a:pt x="4" y="5"/>
                  </a:cubicBezTo>
                  <a:cubicBezTo>
                    <a:pt x="3" y="6"/>
                    <a:pt x="3" y="7"/>
                    <a:pt x="3" y="9"/>
                  </a:cubicBezTo>
                  <a:cubicBezTo>
                    <a:pt x="3" y="13"/>
                    <a:pt x="4" y="15"/>
                    <a:pt x="6" y="15"/>
                  </a:cubicBezTo>
                  <a:cubicBezTo>
                    <a:pt x="8" y="15"/>
                    <a:pt x="8" y="14"/>
                    <a:pt x="9" y="13"/>
                  </a:cubicBezTo>
                  <a:cubicBezTo>
                    <a:pt x="9" y="12"/>
                    <a:pt x="9" y="10"/>
                    <a:pt x="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464">
              <a:extLst>
                <a:ext uri="{FF2B5EF4-FFF2-40B4-BE49-F238E27FC236}">
                  <a16:creationId xmlns:a16="http://schemas.microsoft.com/office/drawing/2014/main" id="{F06BEFDA-49A0-F395-2098-30972CC812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2" y="1552"/>
              <a:ext cx="15" cy="22"/>
            </a:xfrm>
            <a:custGeom>
              <a:avLst/>
              <a:gdLst>
                <a:gd name="T0" fmla="*/ 12 w 12"/>
                <a:gd name="T1" fmla="*/ 9 h 18"/>
                <a:gd name="T2" fmla="*/ 11 w 12"/>
                <a:gd name="T3" fmla="*/ 15 h 18"/>
                <a:gd name="T4" fmla="*/ 6 w 12"/>
                <a:gd name="T5" fmla="*/ 18 h 18"/>
                <a:gd name="T6" fmla="*/ 1 w 12"/>
                <a:gd name="T7" fmla="*/ 15 h 18"/>
                <a:gd name="T8" fmla="*/ 0 w 12"/>
                <a:gd name="T9" fmla="*/ 9 h 18"/>
                <a:gd name="T10" fmla="*/ 1 w 12"/>
                <a:gd name="T11" fmla="*/ 3 h 18"/>
                <a:gd name="T12" fmla="*/ 6 w 12"/>
                <a:gd name="T13" fmla="*/ 0 h 18"/>
                <a:gd name="T14" fmla="*/ 11 w 12"/>
                <a:gd name="T15" fmla="*/ 3 h 18"/>
                <a:gd name="T16" fmla="*/ 12 w 12"/>
                <a:gd name="T17" fmla="*/ 9 h 18"/>
                <a:gd name="T18" fmla="*/ 9 w 12"/>
                <a:gd name="T19" fmla="*/ 9 h 18"/>
                <a:gd name="T20" fmla="*/ 8 w 12"/>
                <a:gd name="T21" fmla="*/ 5 h 18"/>
                <a:gd name="T22" fmla="*/ 6 w 12"/>
                <a:gd name="T23" fmla="*/ 3 h 18"/>
                <a:gd name="T24" fmla="*/ 3 w 12"/>
                <a:gd name="T25" fmla="*/ 5 h 18"/>
                <a:gd name="T26" fmla="*/ 3 w 12"/>
                <a:gd name="T27" fmla="*/ 9 h 18"/>
                <a:gd name="T28" fmla="*/ 6 w 12"/>
                <a:gd name="T29" fmla="*/ 15 h 18"/>
                <a:gd name="T30" fmla="*/ 9 w 12"/>
                <a:gd name="T31" fmla="*/ 13 h 18"/>
                <a:gd name="T32" fmla="*/ 9 w 12"/>
                <a:gd name="T33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8">
                  <a:moveTo>
                    <a:pt x="12" y="9"/>
                  </a:moveTo>
                  <a:cubicBezTo>
                    <a:pt x="12" y="11"/>
                    <a:pt x="12" y="13"/>
                    <a:pt x="11" y="15"/>
                  </a:cubicBezTo>
                  <a:cubicBezTo>
                    <a:pt x="10" y="17"/>
                    <a:pt x="8" y="18"/>
                    <a:pt x="6" y="18"/>
                  </a:cubicBezTo>
                  <a:cubicBezTo>
                    <a:pt x="4" y="18"/>
                    <a:pt x="2" y="17"/>
                    <a:pt x="1" y="15"/>
                  </a:cubicBezTo>
                  <a:cubicBezTo>
                    <a:pt x="0" y="13"/>
                    <a:pt x="0" y="11"/>
                    <a:pt x="0" y="9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3"/>
                  </a:cubicBezTo>
                  <a:cubicBezTo>
                    <a:pt x="12" y="4"/>
                    <a:pt x="12" y="6"/>
                    <a:pt x="12" y="9"/>
                  </a:cubicBezTo>
                  <a:close/>
                  <a:moveTo>
                    <a:pt x="9" y="9"/>
                  </a:moveTo>
                  <a:cubicBezTo>
                    <a:pt x="9" y="7"/>
                    <a:pt x="9" y="6"/>
                    <a:pt x="8" y="5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3" y="5"/>
                  </a:cubicBezTo>
                  <a:cubicBezTo>
                    <a:pt x="3" y="6"/>
                    <a:pt x="3" y="7"/>
                    <a:pt x="3" y="9"/>
                  </a:cubicBezTo>
                  <a:cubicBezTo>
                    <a:pt x="3" y="13"/>
                    <a:pt x="4" y="15"/>
                    <a:pt x="6" y="15"/>
                  </a:cubicBezTo>
                  <a:cubicBezTo>
                    <a:pt x="7" y="15"/>
                    <a:pt x="8" y="14"/>
                    <a:pt x="9" y="13"/>
                  </a:cubicBezTo>
                  <a:cubicBezTo>
                    <a:pt x="9" y="12"/>
                    <a:pt x="9" y="10"/>
                    <a:pt x="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 465">
              <a:extLst>
                <a:ext uri="{FF2B5EF4-FFF2-40B4-BE49-F238E27FC236}">
                  <a16:creationId xmlns:a16="http://schemas.microsoft.com/office/drawing/2014/main" id="{71556195-F543-850C-83C7-A22295479C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98" y="1552"/>
              <a:ext cx="16" cy="22"/>
            </a:xfrm>
            <a:custGeom>
              <a:avLst/>
              <a:gdLst>
                <a:gd name="T0" fmla="*/ 13 w 13"/>
                <a:gd name="T1" fmla="*/ 9 h 18"/>
                <a:gd name="T2" fmla="*/ 11 w 13"/>
                <a:gd name="T3" fmla="*/ 15 h 18"/>
                <a:gd name="T4" fmla="*/ 7 w 13"/>
                <a:gd name="T5" fmla="*/ 18 h 18"/>
                <a:gd name="T6" fmla="*/ 2 w 13"/>
                <a:gd name="T7" fmla="*/ 15 h 18"/>
                <a:gd name="T8" fmla="*/ 0 w 13"/>
                <a:gd name="T9" fmla="*/ 9 h 18"/>
                <a:gd name="T10" fmla="*/ 1 w 13"/>
                <a:gd name="T11" fmla="*/ 3 h 18"/>
                <a:gd name="T12" fmla="*/ 6 w 13"/>
                <a:gd name="T13" fmla="*/ 0 h 18"/>
                <a:gd name="T14" fmla="*/ 11 w 13"/>
                <a:gd name="T15" fmla="*/ 3 h 18"/>
                <a:gd name="T16" fmla="*/ 13 w 13"/>
                <a:gd name="T17" fmla="*/ 9 h 18"/>
                <a:gd name="T18" fmla="*/ 10 w 13"/>
                <a:gd name="T19" fmla="*/ 9 h 18"/>
                <a:gd name="T20" fmla="*/ 9 w 13"/>
                <a:gd name="T21" fmla="*/ 5 h 18"/>
                <a:gd name="T22" fmla="*/ 6 w 13"/>
                <a:gd name="T23" fmla="*/ 3 h 18"/>
                <a:gd name="T24" fmla="*/ 4 w 13"/>
                <a:gd name="T25" fmla="*/ 5 h 18"/>
                <a:gd name="T26" fmla="*/ 3 w 13"/>
                <a:gd name="T27" fmla="*/ 9 h 18"/>
                <a:gd name="T28" fmla="*/ 7 w 13"/>
                <a:gd name="T29" fmla="*/ 15 h 18"/>
                <a:gd name="T30" fmla="*/ 9 w 13"/>
                <a:gd name="T31" fmla="*/ 12 h 18"/>
                <a:gd name="T32" fmla="*/ 10 w 13"/>
                <a:gd name="T33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8">
                  <a:moveTo>
                    <a:pt x="13" y="9"/>
                  </a:moveTo>
                  <a:cubicBezTo>
                    <a:pt x="13" y="11"/>
                    <a:pt x="12" y="13"/>
                    <a:pt x="11" y="15"/>
                  </a:cubicBezTo>
                  <a:cubicBezTo>
                    <a:pt x="10" y="17"/>
                    <a:pt x="9" y="18"/>
                    <a:pt x="7" y="18"/>
                  </a:cubicBezTo>
                  <a:cubicBezTo>
                    <a:pt x="4" y="18"/>
                    <a:pt x="3" y="17"/>
                    <a:pt x="2" y="15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9" y="0"/>
                    <a:pt x="10" y="1"/>
                    <a:pt x="11" y="3"/>
                  </a:cubicBezTo>
                  <a:cubicBezTo>
                    <a:pt x="12" y="4"/>
                    <a:pt x="13" y="6"/>
                    <a:pt x="13" y="9"/>
                  </a:cubicBezTo>
                  <a:close/>
                  <a:moveTo>
                    <a:pt x="10" y="9"/>
                  </a:moveTo>
                  <a:cubicBezTo>
                    <a:pt x="10" y="7"/>
                    <a:pt x="9" y="6"/>
                    <a:pt x="9" y="5"/>
                  </a:cubicBezTo>
                  <a:cubicBezTo>
                    <a:pt x="8" y="3"/>
                    <a:pt x="8" y="3"/>
                    <a:pt x="6" y="3"/>
                  </a:cubicBezTo>
                  <a:cubicBezTo>
                    <a:pt x="5" y="3"/>
                    <a:pt x="4" y="3"/>
                    <a:pt x="4" y="5"/>
                  </a:cubicBezTo>
                  <a:cubicBezTo>
                    <a:pt x="3" y="6"/>
                    <a:pt x="3" y="7"/>
                    <a:pt x="3" y="9"/>
                  </a:cubicBezTo>
                  <a:cubicBezTo>
                    <a:pt x="3" y="13"/>
                    <a:pt x="4" y="15"/>
                    <a:pt x="7" y="15"/>
                  </a:cubicBezTo>
                  <a:cubicBezTo>
                    <a:pt x="8" y="15"/>
                    <a:pt x="9" y="14"/>
                    <a:pt x="9" y="12"/>
                  </a:cubicBezTo>
                  <a:cubicBezTo>
                    <a:pt x="9" y="11"/>
                    <a:pt x="10" y="10"/>
                    <a:pt x="1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 466">
              <a:extLst>
                <a:ext uri="{FF2B5EF4-FFF2-40B4-BE49-F238E27FC236}">
                  <a16:creationId xmlns:a16="http://schemas.microsoft.com/office/drawing/2014/main" id="{C99A8AA8-8CC1-1B6D-0838-DB4709AB88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15" y="1552"/>
              <a:ext cx="14" cy="21"/>
            </a:xfrm>
            <a:custGeom>
              <a:avLst/>
              <a:gdLst>
                <a:gd name="T0" fmla="*/ 12 w 12"/>
                <a:gd name="T1" fmla="*/ 9 h 17"/>
                <a:gd name="T2" fmla="*/ 11 w 12"/>
                <a:gd name="T3" fmla="*/ 14 h 17"/>
                <a:gd name="T4" fmla="*/ 6 w 12"/>
                <a:gd name="T5" fmla="*/ 17 h 17"/>
                <a:gd name="T6" fmla="*/ 1 w 12"/>
                <a:gd name="T7" fmla="*/ 15 h 17"/>
                <a:gd name="T8" fmla="*/ 0 w 12"/>
                <a:gd name="T9" fmla="*/ 9 h 17"/>
                <a:gd name="T10" fmla="*/ 1 w 12"/>
                <a:gd name="T11" fmla="*/ 3 h 17"/>
                <a:gd name="T12" fmla="*/ 6 w 12"/>
                <a:gd name="T13" fmla="*/ 0 h 17"/>
                <a:gd name="T14" fmla="*/ 11 w 12"/>
                <a:gd name="T15" fmla="*/ 3 h 17"/>
                <a:gd name="T16" fmla="*/ 12 w 12"/>
                <a:gd name="T17" fmla="*/ 9 h 17"/>
                <a:gd name="T18" fmla="*/ 9 w 12"/>
                <a:gd name="T19" fmla="*/ 9 h 17"/>
                <a:gd name="T20" fmla="*/ 9 w 12"/>
                <a:gd name="T21" fmla="*/ 5 h 17"/>
                <a:gd name="T22" fmla="*/ 6 w 12"/>
                <a:gd name="T23" fmla="*/ 2 h 17"/>
                <a:gd name="T24" fmla="*/ 3 w 12"/>
                <a:gd name="T25" fmla="*/ 5 h 17"/>
                <a:gd name="T26" fmla="*/ 3 w 12"/>
                <a:gd name="T27" fmla="*/ 9 h 17"/>
                <a:gd name="T28" fmla="*/ 6 w 12"/>
                <a:gd name="T29" fmla="*/ 15 h 17"/>
                <a:gd name="T30" fmla="*/ 9 w 12"/>
                <a:gd name="T31" fmla="*/ 12 h 17"/>
                <a:gd name="T32" fmla="*/ 9 w 12"/>
                <a:gd name="T33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7">
                  <a:moveTo>
                    <a:pt x="12" y="9"/>
                  </a:moveTo>
                  <a:cubicBezTo>
                    <a:pt x="12" y="11"/>
                    <a:pt x="12" y="13"/>
                    <a:pt x="11" y="14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0" y="13"/>
                    <a:pt x="0" y="11"/>
                    <a:pt x="0" y="9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3"/>
                  </a:cubicBezTo>
                  <a:cubicBezTo>
                    <a:pt x="12" y="4"/>
                    <a:pt x="12" y="6"/>
                    <a:pt x="12" y="9"/>
                  </a:cubicBezTo>
                  <a:close/>
                  <a:moveTo>
                    <a:pt x="9" y="9"/>
                  </a:moveTo>
                  <a:cubicBezTo>
                    <a:pt x="9" y="7"/>
                    <a:pt x="9" y="6"/>
                    <a:pt x="9" y="5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4" y="3"/>
                    <a:pt x="3" y="5"/>
                  </a:cubicBezTo>
                  <a:cubicBezTo>
                    <a:pt x="3" y="6"/>
                    <a:pt x="3" y="7"/>
                    <a:pt x="3" y="9"/>
                  </a:cubicBezTo>
                  <a:cubicBezTo>
                    <a:pt x="3" y="13"/>
                    <a:pt x="4" y="15"/>
                    <a:pt x="6" y="15"/>
                  </a:cubicBezTo>
                  <a:cubicBezTo>
                    <a:pt x="7" y="15"/>
                    <a:pt x="8" y="14"/>
                    <a:pt x="9" y="12"/>
                  </a:cubicBezTo>
                  <a:cubicBezTo>
                    <a:pt x="9" y="11"/>
                    <a:pt x="9" y="10"/>
                    <a:pt x="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467">
              <a:extLst>
                <a:ext uri="{FF2B5EF4-FFF2-40B4-BE49-F238E27FC236}">
                  <a16:creationId xmlns:a16="http://schemas.microsoft.com/office/drawing/2014/main" id="{A8C09D4D-85D9-64EA-C5DC-296D52B148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1" y="1552"/>
              <a:ext cx="15" cy="21"/>
            </a:xfrm>
            <a:custGeom>
              <a:avLst/>
              <a:gdLst>
                <a:gd name="T0" fmla="*/ 13 w 13"/>
                <a:gd name="T1" fmla="*/ 8 h 17"/>
                <a:gd name="T2" fmla="*/ 12 w 13"/>
                <a:gd name="T3" fmla="*/ 14 h 17"/>
                <a:gd name="T4" fmla="*/ 7 w 13"/>
                <a:gd name="T5" fmla="*/ 17 h 17"/>
                <a:gd name="T6" fmla="*/ 2 w 13"/>
                <a:gd name="T7" fmla="*/ 14 h 17"/>
                <a:gd name="T8" fmla="*/ 0 w 13"/>
                <a:gd name="T9" fmla="*/ 9 h 17"/>
                <a:gd name="T10" fmla="*/ 2 w 13"/>
                <a:gd name="T11" fmla="*/ 3 h 17"/>
                <a:gd name="T12" fmla="*/ 7 w 13"/>
                <a:gd name="T13" fmla="*/ 0 h 17"/>
                <a:gd name="T14" fmla="*/ 11 w 13"/>
                <a:gd name="T15" fmla="*/ 3 h 17"/>
                <a:gd name="T16" fmla="*/ 13 w 13"/>
                <a:gd name="T17" fmla="*/ 8 h 17"/>
                <a:gd name="T18" fmla="*/ 10 w 13"/>
                <a:gd name="T19" fmla="*/ 8 h 17"/>
                <a:gd name="T20" fmla="*/ 9 w 13"/>
                <a:gd name="T21" fmla="*/ 5 h 17"/>
                <a:gd name="T22" fmla="*/ 7 w 13"/>
                <a:gd name="T23" fmla="*/ 2 h 17"/>
                <a:gd name="T24" fmla="*/ 4 w 13"/>
                <a:gd name="T25" fmla="*/ 5 h 17"/>
                <a:gd name="T26" fmla="*/ 3 w 13"/>
                <a:gd name="T27" fmla="*/ 8 h 17"/>
                <a:gd name="T28" fmla="*/ 7 w 13"/>
                <a:gd name="T29" fmla="*/ 15 h 17"/>
                <a:gd name="T30" fmla="*/ 9 w 13"/>
                <a:gd name="T31" fmla="*/ 12 h 17"/>
                <a:gd name="T32" fmla="*/ 10 w 13"/>
                <a:gd name="T3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7">
                  <a:moveTo>
                    <a:pt x="13" y="8"/>
                  </a:moveTo>
                  <a:cubicBezTo>
                    <a:pt x="13" y="11"/>
                    <a:pt x="12" y="13"/>
                    <a:pt x="12" y="14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4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9" y="0"/>
                    <a:pt x="10" y="1"/>
                    <a:pt x="11" y="3"/>
                  </a:cubicBezTo>
                  <a:cubicBezTo>
                    <a:pt x="12" y="4"/>
                    <a:pt x="13" y="6"/>
                    <a:pt x="13" y="8"/>
                  </a:cubicBezTo>
                  <a:close/>
                  <a:moveTo>
                    <a:pt x="10" y="8"/>
                  </a:moveTo>
                  <a:cubicBezTo>
                    <a:pt x="10" y="7"/>
                    <a:pt x="10" y="6"/>
                    <a:pt x="9" y="5"/>
                  </a:cubicBezTo>
                  <a:cubicBezTo>
                    <a:pt x="9" y="3"/>
                    <a:pt x="8" y="2"/>
                    <a:pt x="7" y="2"/>
                  </a:cubicBezTo>
                  <a:cubicBezTo>
                    <a:pt x="5" y="2"/>
                    <a:pt x="4" y="3"/>
                    <a:pt x="4" y="5"/>
                  </a:cubicBezTo>
                  <a:cubicBezTo>
                    <a:pt x="4" y="6"/>
                    <a:pt x="3" y="7"/>
                    <a:pt x="3" y="8"/>
                  </a:cubicBezTo>
                  <a:cubicBezTo>
                    <a:pt x="4" y="13"/>
                    <a:pt x="5" y="15"/>
                    <a:pt x="7" y="15"/>
                  </a:cubicBezTo>
                  <a:cubicBezTo>
                    <a:pt x="8" y="15"/>
                    <a:pt x="9" y="14"/>
                    <a:pt x="9" y="12"/>
                  </a:cubicBezTo>
                  <a:cubicBezTo>
                    <a:pt x="10" y="11"/>
                    <a:pt x="10" y="10"/>
                    <a:pt x="1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468">
              <a:extLst>
                <a:ext uri="{FF2B5EF4-FFF2-40B4-BE49-F238E27FC236}">
                  <a16:creationId xmlns:a16="http://schemas.microsoft.com/office/drawing/2014/main" id="{34F7209D-27A3-C097-861B-16EE3270FF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6" y="1551"/>
              <a:ext cx="14" cy="22"/>
            </a:xfrm>
            <a:custGeom>
              <a:avLst/>
              <a:gdLst>
                <a:gd name="T0" fmla="*/ 12 w 12"/>
                <a:gd name="T1" fmla="*/ 9 h 18"/>
                <a:gd name="T2" fmla="*/ 11 w 12"/>
                <a:gd name="T3" fmla="*/ 15 h 18"/>
                <a:gd name="T4" fmla="*/ 6 w 12"/>
                <a:gd name="T5" fmla="*/ 18 h 18"/>
                <a:gd name="T6" fmla="*/ 1 w 12"/>
                <a:gd name="T7" fmla="*/ 15 h 18"/>
                <a:gd name="T8" fmla="*/ 0 w 12"/>
                <a:gd name="T9" fmla="*/ 9 h 18"/>
                <a:gd name="T10" fmla="*/ 1 w 12"/>
                <a:gd name="T11" fmla="*/ 3 h 18"/>
                <a:gd name="T12" fmla="*/ 6 w 12"/>
                <a:gd name="T13" fmla="*/ 0 h 18"/>
                <a:gd name="T14" fmla="*/ 11 w 12"/>
                <a:gd name="T15" fmla="*/ 3 h 18"/>
                <a:gd name="T16" fmla="*/ 12 w 12"/>
                <a:gd name="T17" fmla="*/ 9 h 18"/>
                <a:gd name="T18" fmla="*/ 9 w 12"/>
                <a:gd name="T19" fmla="*/ 9 h 18"/>
                <a:gd name="T20" fmla="*/ 9 w 12"/>
                <a:gd name="T21" fmla="*/ 5 h 18"/>
                <a:gd name="T22" fmla="*/ 6 w 12"/>
                <a:gd name="T23" fmla="*/ 3 h 18"/>
                <a:gd name="T24" fmla="*/ 4 w 12"/>
                <a:gd name="T25" fmla="*/ 5 h 18"/>
                <a:gd name="T26" fmla="*/ 3 w 12"/>
                <a:gd name="T27" fmla="*/ 9 h 18"/>
                <a:gd name="T28" fmla="*/ 6 w 12"/>
                <a:gd name="T29" fmla="*/ 15 h 18"/>
                <a:gd name="T30" fmla="*/ 9 w 12"/>
                <a:gd name="T31" fmla="*/ 13 h 18"/>
                <a:gd name="T32" fmla="*/ 9 w 12"/>
                <a:gd name="T33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8">
                  <a:moveTo>
                    <a:pt x="12" y="9"/>
                  </a:moveTo>
                  <a:cubicBezTo>
                    <a:pt x="12" y="12"/>
                    <a:pt x="12" y="14"/>
                    <a:pt x="11" y="15"/>
                  </a:cubicBezTo>
                  <a:cubicBezTo>
                    <a:pt x="10" y="17"/>
                    <a:pt x="8" y="18"/>
                    <a:pt x="6" y="18"/>
                  </a:cubicBezTo>
                  <a:cubicBezTo>
                    <a:pt x="4" y="18"/>
                    <a:pt x="2" y="17"/>
                    <a:pt x="1" y="15"/>
                  </a:cubicBezTo>
                  <a:cubicBezTo>
                    <a:pt x="0" y="14"/>
                    <a:pt x="0" y="12"/>
                    <a:pt x="0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3"/>
                  </a:cubicBezTo>
                  <a:cubicBezTo>
                    <a:pt x="12" y="5"/>
                    <a:pt x="12" y="7"/>
                    <a:pt x="12" y="9"/>
                  </a:cubicBezTo>
                  <a:close/>
                  <a:moveTo>
                    <a:pt x="9" y="9"/>
                  </a:moveTo>
                  <a:cubicBezTo>
                    <a:pt x="9" y="8"/>
                    <a:pt x="9" y="6"/>
                    <a:pt x="9" y="5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4" y="4"/>
                    <a:pt x="4" y="5"/>
                  </a:cubicBezTo>
                  <a:cubicBezTo>
                    <a:pt x="3" y="7"/>
                    <a:pt x="3" y="8"/>
                    <a:pt x="3" y="9"/>
                  </a:cubicBezTo>
                  <a:cubicBezTo>
                    <a:pt x="3" y="13"/>
                    <a:pt x="4" y="15"/>
                    <a:pt x="6" y="15"/>
                  </a:cubicBezTo>
                  <a:cubicBezTo>
                    <a:pt x="7" y="15"/>
                    <a:pt x="8" y="15"/>
                    <a:pt x="9" y="13"/>
                  </a:cubicBezTo>
                  <a:cubicBezTo>
                    <a:pt x="9" y="12"/>
                    <a:pt x="9" y="11"/>
                    <a:pt x="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469">
              <a:extLst>
                <a:ext uri="{FF2B5EF4-FFF2-40B4-BE49-F238E27FC236}">
                  <a16:creationId xmlns:a16="http://schemas.microsoft.com/office/drawing/2014/main" id="{53B6DC71-0B14-3FB6-3742-6E20AE0F5E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3" y="1551"/>
              <a:ext cx="14" cy="22"/>
            </a:xfrm>
            <a:custGeom>
              <a:avLst/>
              <a:gdLst>
                <a:gd name="T0" fmla="*/ 12 w 12"/>
                <a:gd name="T1" fmla="*/ 9 h 18"/>
                <a:gd name="T2" fmla="*/ 11 w 12"/>
                <a:gd name="T3" fmla="*/ 15 h 18"/>
                <a:gd name="T4" fmla="*/ 6 w 12"/>
                <a:gd name="T5" fmla="*/ 18 h 18"/>
                <a:gd name="T6" fmla="*/ 1 w 12"/>
                <a:gd name="T7" fmla="*/ 15 h 18"/>
                <a:gd name="T8" fmla="*/ 0 w 12"/>
                <a:gd name="T9" fmla="*/ 9 h 18"/>
                <a:gd name="T10" fmla="*/ 1 w 12"/>
                <a:gd name="T11" fmla="*/ 3 h 18"/>
                <a:gd name="T12" fmla="*/ 6 w 12"/>
                <a:gd name="T13" fmla="*/ 0 h 18"/>
                <a:gd name="T14" fmla="*/ 11 w 12"/>
                <a:gd name="T15" fmla="*/ 3 h 18"/>
                <a:gd name="T16" fmla="*/ 12 w 12"/>
                <a:gd name="T17" fmla="*/ 9 h 18"/>
                <a:gd name="T18" fmla="*/ 9 w 12"/>
                <a:gd name="T19" fmla="*/ 9 h 18"/>
                <a:gd name="T20" fmla="*/ 8 w 12"/>
                <a:gd name="T21" fmla="*/ 5 h 18"/>
                <a:gd name="T22" fmla="*/ 6 w 12"/>
                <a:gd name="T23" fmla="*/ 3 h 18"/>
                <a:gd name="T24" fmla="*/ 3 w 12"/>
                <a:gd name="T25" fmla="*/ 5 h 18"/>
                <a:gd name="T26" fmla="*/ 3 w 12"/>
                <a:gd name="T27" fmla="*/ 9 h 18"/>
                <a:gd name="T28" fmla="*/ 6 w 12"/>
                <a:gd name="T29" fmla="*/ 15 h 18"/>
                <a:gd name="T30" fmla="*/ 8 w 12"/>
                <a:gd name="T31" fmla="*/ 13 h 18"/>
                <a:gd name="T32" fmla="*/ 9 w 12"/>
                <a:gd name="T33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8">
                  <a:moveTo>
                    <a:pt x="12" y="9"/>
                  </a:moveTo>
                  <a:cubicBezTo>
                    <a:pt x="12" y="12"/>
                    <a:pt x="12" y="14"/>
                    <a:pt x="11" y="15"/>
                  </a:cubicBezTo>
                  <a:cubicBezTo>
                    <a:pt x="10" y="17"/>
                    <a:pt x="8" y="18"/>
                    <a:pt x="6" y="18"/>
                  </a:cubicBezTo>
                  <a:cubicBezTo>
                    <a:pt x="4" y="18"/>
                    <a:pt x="2" y="17"/>
                    <a:pt x="1" y="15"/>
                  </a:cubicBezTo>
                  <a:cubicBezTo>
                    <a:pt x="0" y="14"/>
                    <a:pt x="0" y="12"/>
                    <a:pt x="0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10" y="1"/>
                    <a:pt x="11" y="3"/>
                  </a:cubicBezTo>
                  <a:cubicBezTo>
                    <a:pt x="11" y="5"/>
                    <a:pt x="12" y="7"/>
                    <a:pt x="12" y="9"/>
                  </a:cubicBezTo>
                  <a:close/>
                  <a:moveTo>
                    <a:pt x="9" y="9"/>
                  </a:moveTo>
                  <a:cubicBezTo>
                    <a:pt x="9" y="8"/>
                    <a:pt x="9" y="6"/>
                    <a:pt x="8" y="5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3" y="6"/>
                    <a:pt x="3" y="8"/>
                    <a:pt x="3" y="9"/>
                  </a:cubicBezTo>
                  <a:cubicBezTo>
                    <a:pt x="3" y="13"/>
                    <a:pt x="4" y="15"/>
                    <a:pt x="6" y="15"/>
                  </a:cubicBezTo>
                  <a:cubicBezTo>
                    <a:pt x="7" y="15"/>
                    <a:pt x="8" y="15"/>
                    <a:pt x="8" y="13"/>
                  </a:cubicBezTo>
                  <a:cubicBezTo>
                    <a:pt x="9" y="12"/>
                    <a:pt x="9" y="11"/>
                    <a:pt x="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 470">
              <a:extLst>
                <a:ext uri="{FF2B5EF4-FFF2-40B4-BE49-F238E27FC236}">
                  <a16:creationId xmlns:a16="http://schemas.microsoft.com/office/drawing/2014/main" id="{21A0E188-9F06-8EDC-57A6-8A65558827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9" y="1551"/>
              <a:ext cx="15" cy="22"/>
            </a:xfrm>
            <a:custGeom>
              <a:avLst/>
              <a:gdLst>
                <a:gd name="T0" fmla="*/ 13 w 13"/>
                <a:gd name="T1" fmla="*/ 9 h 18"/>
                <a:gd name="T2" fmla="*/ 11 w 13"/>
                <a:gd name="T3" fmla="*/ 15 h 18"/>
                <a:gd name="T4" fmla="*/ 6 w 13"/>
                <a:gd name="T5" fmla="*/ 18 h 18"/>
                <a:gd name="T6" fmla="*/ 2 w 13"/>
                <a:gd name="T7" fmla="*/ 15 h 18"/>
                <a:gd name="T8" fmla="*/ 0 w 13"/>
                <a:gd name="T9" fmla="*/ 9 h 18"/>
                <a:gd name="T10" fmla="*/ 1 w 13"/>
                <a:gd name="T11" fmla="*/ 3 h 18"/>
                <a:gd name="T12" fmla="*/ 6 w 13"/>
                <a:gd name="T13" fmla="*/ 0 h 18"/>
                <a:gd name="T14" fmla="*/ 11 w 13"/>
                <a:gd name="T15" fmla="*/ 3 h 18"/>
                <a:gd name="T16" fmla="*/ 13 w 13"/>
                <a:gd name="T17" fmla="*/ 9 h 18"/>
                <a:gd name="T18" fmla="*/ 9 w 13"/>
                <a:gd name="T19" fmla="*/ 9 h 18"/>
                <a:gd name="T20" fmla="*/ 9 w 13"/>
                <a:gd name="T21" fmla="*/ 5 h 18"/>
                <a:gd name="T22" fmla="*/ 6 w 13"/>
                <a:gd name="T23" fmla="*/ 3 h 18"/>
                <a:gd name="T24" fmla="*/ 4 w 13"/>
                <a:gd name="T25" fmla="*/ 5 h 18"/>
                <a:gd name="T26" fmla="*/ 3 w 13"/>
                <a:gd name="T27" fmla="*/ 9 h 18"/>
                <a:gd name="T28" fmla="*/ 6 w 13"/>
                <a:gd name="T29" fmla="*/ 15 h 18"/>
                <a:gd name="T30" fmla="*/ 9 w 13"/>
                <a:gd name="T31" fmla="*/ 13 h 18"/>
                <a:gd name="T32" fmla="*/ 9 w 13"/>
                <a:gd name="T33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8">
                  <a:moveTo>
                    <a:pt x="13" y="9"/>
                  </a:moveTo>
                  <a:cubicBezTo>
                    <a:pt x="13" y="11"/>
                    <a:pt x="12" y="13"/>
                    <a:pt x="11" y="15"/>
                  </a:cubicBezTo>
                  <a:cubicBezTo>
                    <a:pt x="10" y="17"/>
                    <a:pt x="9" y="18"/>
                    <a:pt x="6" y="18"/>
                  </a:cubicBezTo>
                  <a:cubicBezTo>
                    <a:pt x="4" y="18"/>
                    <a:pt x="3" y="17"/>
                    <a:pt x="2" y="15"/>
                  </a:cubicBezTo>
                  <a:cubicBezTo>
                    <a:pt x="1" y="14"/>
                    <a:pt x="0" y="12"/>
                    <a:pt x="0" y="9"/>
                  </a:cubicBezTo>
                  <a:cubicBezTo>
                    <a:pt x="0" y="7"/>
                    <a:pt x="1" y="5"/>
                    <a:pt x="1" y="3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9" y="0"/>
                    <a:pt x="10" y="1"/>
                    <a:pt x="11" y="3"/>
                  </a:cubicBezTo>
                  <a:cubicBezTo>
                    <a:pt x="12" y="5"/>
                    <a:pt x="13" y="7"/>
                    <a:pt x="13" y="9"/>
                  </a:cubicBezTo>
                  <a:close/>
                  <a:moveTo>
                    <a:pt x="9" y="9"/>
                  </a:moveTo>
                  <a:cubicBezTo>
                    <a:pt x="9" y="8"/>
                    <a:pt x="9" y="6"/>
                    <a:pt x="9" y="5"/>
                  </a:cubicBezTo>
                  <a:cubicBezTo>
                    <a:pt x="8" y="4"/>
                    <a:pt x="8" y="3"/>
                    <a:pt x="6" y="3"/>
                  </a:cubicBezTo>
                  <a:cubicBezTo>
                    <a:pt x="5" y="3"/>
                    <a:pt x="4" y="4"/>
                    <a:pt x="4" y="5"/>
                  </a:cubicBezTo>
                  <a:cubicBezTo>
                    <a:pt x="3" y="6"/>
                    <a:pt x="3" y="8"/>
                    <a:pt x="3" y="9"/>
                  </a:cubicBezTo>
                  <a:cubicBezTo>
                    <a:pt x="3" y="13"/>
                    <a:pt x="4" y="15"/>
                    <a:pt x="6" y="15"/>
                  </a:cubicBezTo>
                  <a:cubicBezTo>
                    <a:pt x="8" y="15"/>
                    <a:pt x="9" y="14"/>
                    <a:pt x="9" y="13"/>
                  </a:cubicBezTo>
                  <a:cubicBezTo>
                    <a:pt x="9" y="12"/>
                    <a:pt x="10" y="11"/>
                    <a:pt x="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 471">
              <a:extLst>
                <a:ext uri="{FF2B5EF4-FFF2-40B4-BE49-F238E27FC236}">
                  <a16:creationId xmlns:a16="http://schemas.microsoft.com/office/drawing/2014/main" id="{43DE9659-7D18-B46A-E239-CE32AFDBB1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05" y="1551"/>
              <a:ext cx="15" cy="22"/>
            </a:xfrm>
            <a:custGeom>
              <a:avLst/>
              <a:gdLst>
                <a:gd name="T0" fmla="*/ 12 w 12"/>
                <a:gd name="T1" fmla="*/ 9 h 18"/>
                <a:gd name="T2" fmla="*/ 11 w 12"/>
                <a:gd name="T3" fmla="*/ 15 h 18"/>
                <a:gd name="T4" fmla="*/ 6 w 12"/>
                <a:gd name="T5" fmla="*/ 18 h 18"/>
                <a:gd name="T6" fmla="*/ 1 w 12"/>
                <a:gd name="T7" fmla="*/ 15 h 18"/>
                <a:gd name="T8" fmla="*/ 0 w 12"/>
                <a:gd name="T9" fmla="*/ 9 h 18"/>
                <a:gd name="T10" fmla="*/ 1 w 12"/>
                <a:gd name="T11" fmla="*/ 3 h 18"/>
                <a:gd name="T12" fmla="*/ 6 w 12"/>
                <a:gd name="T13" fmla="*/ 0 h 18"/>
                <a:gd name="T14" fmla="*/ 11 w 12"/>
                <a:gd name="T15" fmla="*/ 3 h 18"/>
                <a:gd name="T16" fmla="*/ 12 w 12"/>
                <a:gd name="T17" fmla="*/ 9 h 18"/>
                <a:gd name="T18" fmla="*/ 9 w 12"/>
                <a:gd name="T19" fmla="*/ 9 h 18"/>
                <a:gd name="T20" fmla="*/ 9 w 12"/>
                <a:gd name="T21" fmla="*/ 5 h 18"/>
                <a:gd name="T22" fmla="*/ 6 w 12"/>
                <a:gd name="T23" fmla="*/ 3 h 18"/>
                <a:gd name="T24" fmla="*/ 3 w 12"/>
                <a:gd name="T25" fmla="*/ 5 h 18"/>
                <a:gd name="T26" fmla="*/ 3 w 12"/>
                <a:gd name="T27" fmla="*/ 9 h 18"/>
                <a:gd name="T28" fmla="*/ 6 w 12"/>
                <a:gd name="T29" fmla="*/ 15 h 18"/>
                <a:gd name="T30" fmla="*/ 9 w 12"/>
                <a:gd name="T31" fmla="*/ 13 h 18"/>
                <a:gd name="T32" fmla="*/ 9 w 12"/>
                <a:gd name="T33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8">
                  <a:moveTo>
                    <a:pt x="12" y="9"/>
                  </a:moveTo>
                  <a:cubicBezTo>
                    <a:pt x="12" y="11"/>
                    <a:pt x="12" y="13"/>
                    <a:pt x="11" y="15"/>
                  </a:cubicBezTo>
                  <a:cubicBezTo>
                    <a:pt x="10" y="17"/>
                    <a:pt x="8" y="18"/>
                    <a:pt x="6" y="18"/>
                  </a:cubicBezTo>
                  <a:cubicBezTo>
                    <a:pt x="4" y="18"/>
                    <a:pt x="2" y="17"/>
                    <a:pt x="1" y="15"/>
                  </a:cubicBezTo>
                  <a:cubicBezTo>
                    <a:pt x="0" y="13"/>
                    <a:pt x="0" y="11"/>
                    <a:pt x="0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3"/>
                  </a:cubicBezTo>
                  <a:cubicBezTo>
                    <a:pt x="12" y="5"/>
                    <a:pt x="12" y="7"/>
                    <a:pt x="12" y="9"/>
                  </a:cubicBezTo>
                  <a:close/>
                  <a:moveTo>
                    <a:pt x="9" y="9"/>
                  </a:moveTo>
                  <a:cubicBezTo>
                    <a:pt x="9" y="7"/>
                    <a:pt x="9" y="6"/>
                    <a:pt x="9" y="5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3" y="6"/>
                    <a:pt x="3" y="7"/>
                    <a:pt x="3" y="9"/>
                  </a:cubicBezTo>
                  <a:cubicBezTo>
                    <a:pt x="3" y="13"/>
                    <a:pt x="4" y="15"/>
                    <a:pt x="6" y="15"/>
                  </a:cubicBezTo>
                  <a:cubicBezTo>
                    <a:pt x="7" y="15"/>
                    <a:pt x="8" y="14"/>
                    <a:pt x="9" y="13"/>
                  </a:cubicBezTo>
                  <a:cubicBezTo>
                    <a:pt x="9" y="12"/>
                    <a:pt x="9" y="10"/>
                    <a:pt x="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 472">
              <a:extLst>
                <a:ext uri="{FF2B5EF4-FFF2-40B4-BE49-F238E27FC236}">
                  <a16:creationId xmlns:a16="http://schemas.microsoft.com/office/drawing/2014/main" id="{1C4B2FDA-5240-C189-0BA8-78AA09BC4E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30" y="1551"/>
              <a:ext cx="15" cy="22"/>
            </a:xfrm>
            <a:custGeom>
              <a:avLst/>
              <a:gdLst>
                <a:gd name="T0" fmla="*/ 13 w 13"/>
                <a:gd name="T1" fmla="*/ 9 h 18"/>
                <a:gd name="T2" fmla="*/ 11 w 13"/>
                <a:gd name="T3" fmla="*/ 15 h 18"/>
                <a:gd name="T4" fmla="*/ 7 w 13"/>
                <a:gd name="T5" fmla="*/ 18 h 18"/>
                <a:gd name="T6" fmla="*/ 2 w 13"/>
                <a:gd name="T7" fmla="*/ 15 h 18"/>
                <a:gd name="T8" fmla="*/ 0 w 13"/>
                <a:gd name="T9" fmla="*/ 9 h 18"/>
                <a:gd name="T10" fmla="*/ 2 w 13"/>
                <a:gd name="T11" fmla="*/ 3 h 18"/>
                <a:gd name="T12" fmla="*/ 6 w 13"/>
                <a:gd name="T13" fmla="*/ 0 h 18"/>
                <a:gd name="T14" fmla="*/ 11 w 13"/>
                <a:gd name="T15" fmla="*/ 3 h 18"/>
                <a:gd name="T16" fmla="*/ 13 w 13"/>
                <a:gd name="T17" fmla="*/ 9 h 18"/>
                <a:gd name="T18" fmla="*/ 10 w 13"/>
                <a:gd name="T19" fmla="*/ 9 h 18"/>
                <a:gd name="T20" fmla="*/ 9 w 13"/>
                <a:gd name="T21" fmla="*/ 5 h 18"/>
                <a:gd name="T22" fmla="*/ 7 w 13"/>
                <a:gd name="T23" fmla="*/ 3 h 18"/>
                <a:gd name="T24" fmla="*/ 4 w 13"/>
                <a:gd name="T25" fmla="*/ 5 h 18"/>
                <a:gd name="T26" fmla="*/ 3 w 13"/>
                <a:gd name="T27" fmla="*/ 9 h 18"/>
                <a:gd name="T28" fmla="*/ 7 w 13"/>
                <a:gd name="T29" fmla="*/ 15 h 18"/>
                <a:gd name="T30" fmla="*/ 9 w 13"/>
                <a:gd name="T31" fmla="*/ 13 h 18"/>
                <a:gd name="T32" fmla="*/ 10 w 13"/>
                <a:gd name="T33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8">
                  <a:moveTo>
                    <a:pt x="13" y="9"/>
                  </a:moveTo>
                  <a:cubicBezTo>
                    <a:pt x="13" y="11"/>
                    <a:pt x="12" y="13"/>
                    <a:pt x="11" y="15"/>
                  </a:cubicBezTo>
                  <a:cubicBezTo>
                    <a:pt x="10" y="17"/>
                    <a:pt x="9" y="18"/>
                    <a:pt x="7" y="18"/>
                  </a:cubicBezTo>
                  <a:cubicBezTo>
                    <a:pt x="4" y="18"/>
                    <a:pt x="3" y="17"/>
                    <a:pt x="2" y="15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9" y="0"/>
                    <a:pt x="10" y="1"/>
                    <a:pt x="11" y="3"/>
                  </a:cubicBezTo>
                  <a:cubicBezTo>
                    <a:pt x="12" y="4"/>
                    <a:pt x="13" y="6"/>
                    <a:pt x="13" y="9"/>
                  </a:cubicBezTo>
                  <a:close/>
                  <a:moveTo>
                    <a:pt x="10" y="9"/>
                  </a:moveTo>
                  <a:cubicBezTo>
                    <a:pt x="10" y="7"/>
                    <a:pt x="9" y="6"/>
                    <a:pt x="9" y="5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5" y="3"/>
                    <a:pt x="4" y="3"/>
                    <a:pt x="4" y="5"/>
                  </a:cubicBezTo>
                  <a:cubicBezTo>
                    <a:pt x="4" y="6"/>
                    <a:pt x="3" y="7"/>
                    <a:pt x="3" y="9"/>
                  </a:cubicBezTo>
                  <a:cubicBezTo>
                    <a:pt x="3" y="13"/>
                    <a:pt x="5" y="15"/>
                    <a:pt x="7" y="15"/>
                  </a:cubicBezTo>
                  <a:cubicBezTo>
                    <a:pt x="8" y="15"/>
                    <a:pt x="9" y="14"/>
                    <a:pt x="9" y="13"/>
                  </a:cubicBezTo>
                  <a:cubicBezTo>
                    <a:pt x="10" y="12"/>
                    <a:pt x="10" y="10"/>
                    <a:pt x="1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 473">
              <a:extLst>
                <a:ext uri="{FF2B5EF4-FFF2-40B4-BE49-F238E27FC236}">
                  <a16:creationId xmlns:a16="http://schemas.microsoft.com/office/drawing/2014/main" id="{69DC3A80-09CF-2CD2-43BF-0415BF5B98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47" y="1551"/>
              <a:ext cx="14" cy="22"/>
            </a:xfrm>
            <a:custGeom>
              <a:avLst/>
              <a:gdLst>
                <a:gd name="T0" fmla="*/ 12 w 12"/>
                <a:gd name="T1" fmla="*/ 9 h 18"/>
                <a:gd name="T2" fmla="*/ 11 w 12"/>
                <a:gd name="T3" fmla="*/ 15 h 18"/>
                <a:gd name="T4" fmla="*/ 6 w 12"/>
                <a:gd name="T5" fmla="*/ 18 h 18"/>
                <a:gd name="T6" fmla="*/ 1 w 12"/>
                <a:gd name="T7" fmla="*/ 15 h 18"/>
                <a:gd name="T8" fmla="*/ 0 w 12"/>
                <a:gd name="T9" fmla="*/ 9 h 18"/>
                <a:gd name="T10" fmla="*/ 1 w 12"/>
                <a:gd name="T11" fmla="*/ 3 h 18"/>
                <a:gd name="T12" fmla="*/ 6 w 12"/>
                <a:gd name="T13" fmla="*/ 0 h 18"/>
                <a:gd name="T14" fmla="*/ 11 w 12"/>
                <a:gd name="T15" fmla="*/ 3 h 18"/>
                <a:gd name="T16" fmla="*/ 12 w 12"/>
                <a:gd name="T17" fmla="*/ 9 h 18"/>
                <a:gd name="T18" fmla="*/ 9 w 12"/>
                <a:gd name="T19" fmla="*/ 9 h 18"/>
                <a:gd name="T20" fmla="*/ 9 w 12"/>
                <a:gd name="T21" fmla="*/ 5 h 18"/>
                <a:gd name="T22" fmla="*/ 6 w 12"/>
                <a:gd name="T23" fmla="*/ 3 h 18"/>
                <a:gd name="T24" fmla="*/ 3 w 12"/>
                <a:gd name="T25" fmla="*/ 5 h 18"/>
                <a:gd name="T26" fmla="*/ 3 w 12"/>
                <a:gd name="T27" fmla="*/ 9 h 18"/>
                <a:gd name="T28" fmla="*/ 6 w 12"/>
                <a:gd name="T29" fmla="*/ 15 h 18"/>
                <a:gd name="T30" fmla="*/ 9 w 12"/>
                <a:gd name="T31" fmla="*/ 13 h 18"/>
                <a:gd name="T32" fmla="*/ 9 w 12"/>
                <a:gd name="T33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8">
                  <a:moveTo>
                    <a:pt x="12" y="9"/>
                  </a:moveTo>
                  <a:cubicBezTo>
                    <a:pt x="12" y="11"/>
                    <a:pt x="12" y="13"/>
                    <a:pt x="11" y="15"/>
                  </a:cubicBezTo>
                  <a:cubicBezTo>
                    <a:pt x="10" y="17"/>
                    <a:pt x="8" y="18"/>
                    <a:pt x="6" y="18"/>
                  </a:cubicBezTo>
                  <a:cubicBezTo>
                    <a:pt x="4" y="18"/>
                    <a:pt x="2" y="17"/>
                    <a:pt x="1" y="15"/>
                  </a:cubicBezTo>
                  <a:cubicBezTo>
                    <a:pt x="0" y="13"/>
                    <a:pt x="0" y="11"/>
                    <a:pt x="0" y="9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3"/>
                  </a:cubicBezTo>
                  <a:cubicBezTo>
                    <a:pt x="12" y="4"/>
                    <a:pt x="12" y="6"/>
                    <a:pt x="12" y="9"/>
                  </a:cubicBezTo>
                  <a:close/>
                  <a:moveTo>
                    <a:pt x="9" y="9"/>
                  </a:moveTo>
                  <a:cubicBezTo>
                    <a:pt x="9" y="7"/>
                    <a:pt x="9" y="6"/>
                    <a:pt x="9" y="5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3" y="5"/>
                  </a:cubicBezTo>
                  <a:cubicBezTo>
                    <a:pt x="3" y="6"/>
                    <a:pt x="3" y="7"/>
                    <a:pt x="3" y="9"/>
                  </a:cubicBezTo>
                  <a:cubicBezTo>
                    <a:pt x="3" y="13"/>
                    <a:pt x="4" y="15"/>
                    <a:pt x="6" y="15"/>
                  </a:cubicBezTo>
                  <a:cubicBezTo>
                    <a:pt x="7" y="15"/>
                    <a:pt x="8" y="14"/>
                    <a:pt x="9" y="13"/>
                  </a:cubicBezTo>
                  <a:cubicBezTo>
                    <a:pt x="9" y="12"/>
                    <a:pt x="9" y="10"/>
                    <a:pt x="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 474">
              <a:extLst>
                <a:ext uri="{FF2B5EF4-FFF2-40B4-BE49-F238E27FC236}">
                  <a16:creationId xmlns:a16="http://schemas.microsoft.com/office/drawing/2014/main" id="{7A84CD16-FE68-5AAF-51CE-B94C7DC270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3" y="1551"/>
              <a:ext cx="15" cy="21"/>
            </a:xfrm>
            <a:custGeom>
              <a:avLst/>
              <a:gdLst>
                <a:gd name="T0" fmla="*/ 12 w 12"/>
                <a:gd name="T1" fmla="*/ 9 h 17"/>
                <a:gd name="T2" fmla="*/ 11 w 12"/>
                <a:gd name="T3" fmla="*/ 15 h 17"/>
                <a:gd name="T4" fmla="*/ 6 w 12"/>
                <a:gd name="T5" fmla="*/ 17 h 17"/>
                <a:gd name="T6" fmla="*/ 1 w 12"/>
                <a:gd name="T7" fmla="*/ 15 h 17"/>
                <a:gd name="T8" fmla="*/ 0 w 12"/>
                <a:gd name="T9" fmla="*/ 9 h 17"/>
                <a:gd name="T10" fmla="*/ 1 w 12"/>
                <a:gd name="T11" fmla="*/ 3 h 17"/>
                <a:gd name="T12" fmla="*/ 6 w 12"/>
                <a:gd name="T13" fmla="*/ 0 h 17"/>
                <a:gd name="T14" fmla="*/ 11 w 12"/>
                <a:gd name="T15" fmla="*/ 3 h 17"/>
                <a:gd name="T16" fmla="*/ 12 w 12"/>
                <a:gd name="T17" fmla="*/ 9 h 17"/>
                <a:gd name="T18" fmla="*/ 9 w 12"/>
                <a:gd name="T19" fmla="*/ 9 h 17"/>
                <a:gd name="T20" fmla="*/ 8 w 12"/>
                <a:gd name="T21" fmla="*/ 5 h 17"/>
                <a:gd name="T22" fmla="*/ 6 w 12"/>
                <a:gd name="T23" fmla="*/ 2 h 17"/>
                <a:gd name="T24" fmla="*/ 3 w 12"/>
                <a:gd name="T25" fmla="*/ 5 h 17"/>
                <a:gd name="T26" fmla="*/ 3 w 12"/>
                <a:gd name="T27" fmla="*/ 9 h 17"/>
                <a:gd name="T28" fmla="*/ 6 w 12"/>
                <a:gd name="T29" fmla="*/ 15 h 17"/>
                <a:gd name="T30" fmla="*/ 8 w 12"/>
                <a:gd name="T31" fmla="*/ 12 h 17"/>
                <a:gd name="T32" fmla="*/ 9 w 12"/>
                <a:gd name="T33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7">
                  <a:moveTo>
                    <a:pt x="12" y="9"/>
                  </a:moveTo>
                  <a:cubicBezTo>
                    <a:pt x="12" y="11"/>
                    <a:pt x="11" y="13"/>
                    <a:pt x="11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7"/>
                    <a:pt x="1" y="15"/>
                  </a:cubicBezTo>
                  <a:cubicBezTo>
                    <a:pt x="0" y="13"/>
                    <a:pt x="0" y="11"/>
                    <a:pt x="0" y="9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10" y="1"/>
                    <a:pt x="11" y="3"/>
                  </a:cubicBezTo>
                  <a:cubicBezTo>
                    <a:pt x="11" y="4"/>
                    <a:pt x="12" y="6"/>
                    <a:pt x="12" y="9"/>
                  </a:cubicBezTo>
                  <a:close/>
                  <a:moveTo>
                    <a:pt x="9" y="9"/>
                  </a:moveTo>
                  <a:cubicBezTo>
                    <a:pt x="9" y="7"/>
                    <a:pt x="9" y="6"/>
                    <a:pt x="8" y="5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4" y="2"/>
                    <a:pt x="4" y="3"/>
                    <a:pt x="3" y="5"/>
                  </a:cubicBezTo>
                  <a:cubicBezTo>
                    <a:pt x="3" y="6"/>
                    <a:pt x="3" y="7"/>
                    <a:pt x="3" y="9"/>
                  </a:cubicBezTo>
                  <a:cubicBezTo>
                    <a:pt x="3" y="13"/>
                    <a:pt x="4" y="15"/>
                    <a:pt x="6" y="15"/>
                  </a:cubicBezTo>
                  <a:cubicBezTo>
                    <a:pt x="7" y="15"/>
                    <a:pt x="8" y="14"/>
                    <a:pt x="8" y="12"/>
                  </a:cubicBezTo>
                  <a:cubicBezTo>
                    <a:pt x="9" y="11"/>
                    <a:pt x="9" y="10"/>
                    <a:pt x="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 475">
              <a:extLst>
                <a:ext uri="{FF2B5EF4-FFF2-40B4-BE49-F238E27FC236}">
                  <a16:creationId xmlns:a16="http://schemas.microsoft.com/office/drawing/2014/main" id="{69C61ECA-2B0D-C1F9-1BF2-4D9361B661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9" y="1551"/>
              <a:ext cx="15" cy="21"/>
            </a:xfrm>
            <a:custGeom>
              <a:avLst/>
              <a:gdLst>
                <a:gd name="T0" fmla="*/ 12 w 12"/>
                <a:gd name="T1" fmla="*/ 8 h 17"/>
                <a:gd name="T2" fmla="*/ 11 w 12"/>
                <a:gd name="T3" fmla="*/ 14 h 17"/>
                <a:gd name="T4" fmla="*/ 6 w 12"/>
                <a:gd name="T5" fmla="*/ 17 h 17"/>
                <a:gd name="T6" fmla="*/ 1 w 12"/>
                <a:gd name="T7" fmla="*/ 14 h 17"/>
                <a:gd name="T8" fmla="*/ 0 w 12"/>
                <a:gd name="T9" fmla="*/ 9 h 17"/>
                <a:gd name="T10" fmla="*/ 1 w 12"/>
                <a:gd name="T11" fmla="*/ 3 h 17"/>
                <a:gd name="T12" fmla="*/ 6 w 12"/>
                <a:gd name="T13" fmla="*/ 0 h 17"/>
                <a:gd name="T14" fmla="*/ 11 w 12"/>
                <a:gd name="T15" fmla="*/ 3 h 17"/>
                <a:gd name="T16" fmla="*/ 12 w 12"/>
                <a:gd name="T17" fmla="*/ 8 h 17"/>
                <a:gd name="T18" fmla="*/ 9 w 12"/>
                <a:gd name="T19" fmla="*/ 8 h 17"/>
                <a:gd name="T20" fmla="*/ 9 w 12"/>
                <a:gd name="T21" fmla="*/ 5 h 17"/>
                <a:gd name="T22" fmla="*/ 6 w 12"/>
                <a:gd name="T23" fmla="*/ 2 h 17"/>
                <a:gd name="T24" fmla="*/ 4 w 12"/>
                <a:gd name="T25" fmla="*/ 5 h 17"/>
                <a:gd name="T26" fmla="*/ 3 w 12"/>
                <a:gd name="T27" fmla="*/ 9 h 17"/>
                <a:gd name="T28" fmla="*/ 6 w 12"/>
                <a:gd name="T29" fmla="*/ 15 h 17"/>
                <a:gd name="T30" fmla="*/ 9 w 12"/>
                <a:gd name="T31" fmla="*/ 12 h 17"/>
                <a:gd name="T32" fmla="*/ 9 w 12"/>
                <a:gd name="T3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7">
                  <a:moveTo>
                    <a:pt x="12" y="8"/>
                  </a:moveTo>
                  <a:cubicBezTo>
                    <a:pt x="12" y="11"/>
                    <a:pt x="12" y="13"/>
                    <a:pt x="11" y="14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1" y="14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3"/>
                  </a:cubicBezTo>
                  <a:cubicBezTo>
                    <a:pt x="12" y="4"/>
                    <a:pt x="12" y="6"/>
                    <a:pt x="12" y="8"/>
                  </a:cubicBezTo>
                  <a:close/>
                  <a:moveTo>
                    <a:pt x="9" y="8"/>
                  </a:moveTo>
                  <a:cubicBezTo>
                    <a:pt x="9" y="7"/>
                    <a:pt x="9" y="6"/>
                    <a:pt x="9" y="5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4" y="3"/>
                    <a:pt x="4" y="5"/>
                  </a:cubicBezTo>
                  <a:cubicBezTo>
                    <a:pt x="3" y="6"/>
                    <a:pt x="3" y="7"/>
                    <a:pt x="3" y="9"/>
                  </a:cubicBezTo>
                  <a:cubicBezTo>
                    <a:pt x="3" y="13"/>
                    <a:pt x="4" y="15"/>
                    <a:pt x="6" y="15"/>
                  </a:cubicBezTo>
                  <a:cubicBezTo>
                    <a:pt x="8" y="15"/>
                    <a:pt x="8" y="14"/>
                    <a:pt x="9" y="12"/>
                  </a:cubicBezTo>
                  <a:cubicBezTo>
                    <a:pt x="9" y="11"/>
                    <a:pt x="9" y="10"/>
                    <a:pt x="9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 476">
              <a:extLst>
                <a:ext uri="{FF2B5EF4-FFF2-40B4-BE49-F238E27FC236}">
                  <a16:creationId xmlns:a16="http://schemas.microsoft.com/office/drawing/2014/main" id="{B3C660D0-E666-AC1E-B65A-A4F8E7BBA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8" y="1496"/>
              <a:ext cx="90" cy="13"/>
            </a:xfrm>
            <a:custGeom>
              <a:avLst/>
              <a:gdLst>
                <a:gd name="T0" fmla="*/ 70 w 75"/>
                <a:gd name="T1" fmla="*/ 10 h 11"/>
                <a:gd name="T2" fmla="*/ 5 w 75"/>
                <a:gd name="T3" fmla="*/ 11 h 11"/>
                <a:gd name="T4" fmla="*/ 0 w 75"/>
                <a:gd name="T5" fmla="*/ 6 h 11"/>
                <a:gd name="T6" fmla="*/ 5 w 75"/>
                <a:gd name="T7" fmla="*/ 1 h 11"/>
                <a:gd name="T8" fmla="*/ 70 w 75"/>
                <a:gd name="T9" fmla="*/ 0 h 11"/>
                <a:gd name="T10" fmla="*/ 75 w 75"/>
                <a:gd name="T11" fmla="*/ 5 h 11"/>
                <a:gd name="T12" fmla="*/ 70 w 75"/>
                <a:gd name="T1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1">
                  <a:moveTo>
                    <a:pt x="70" y="10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1"/>
                    <a:pt x="5" y="1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3" y="0"/>
                    <a:pt x="75" y="2"/>
                    <a:pt x="75" y="5"/>
                  </a:cubicBezTo>
                  <a:cubicBezTo>
                    <a:pt x="75" y="8"/>
                    <a:pt x="73" y="10"/>
                    <a:pt x="7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 477">
              <a:extLst>
                <a:ext uri="{FF2B5EF4-FFF2-40B4-BE49-F238E27FC236}">
                  <a16:creationId xmlns:a16="http://schemas.microsoft.com/office/drawing/2014/main" id="{D430040E-A3BA-57E6-32BE-A75167754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2" y="1495"/>
              <a:ext cx="3" cy="12"/>
            </a:xfrm>
            <a:custGeom>
              <a:avLst/>
              <a:gdLst>
                <a:gd name="T0" fmla="*/ 3 w 3"/>
                <a:gd name="T1" fmla="*/ 5 h 10"/>
                <a:gd name="T2" fmla="*/ 1 w 3"/>
                <a:gd name="T3" fmla="*/ 0 h 10"/>
                <a:gd name="T4" fmla="*/ 0 w 3"/>
                <a:gd name="T5" fmla="*/ 0 h 10"/>
                <a:gd name="T6" fmla="*/ 0 w 3"/>
                <a:gd name="T7" fmla="*/ 0 h 10"/>
                <a:gd name="T8" fmla="*/ 0 w 3"/>
                <a:gd name="T9" fmla="*/ 1 h 10"/>
                <a:gd name="T10" fmla="*/ 1 w 3"/>
                <a:gd name="T11" fmla="*/ 5 h 10"/>
                <a:gd name="T12" fmla="*/ 0 w 3"/>
                <a:gd name="T13" fmla="*/ 8 h 10"/>
                <a:gd name="T14" fmla="*/ 0 w 3"/>
                <a:gd name="T15" fmla="*/ 10 h 10"/>
                <a:gd name="T16" fmla="*/ 0 w 3"/>
                <a:gd name="T17" fmla="*/ 10 h 10"/>
                <a:gd name="T18" fmla="*/ 1 w 3"/>
                <a:gd name="T19" fmla="*/ 10 h 10"/>
                <a:gd name="T20" fmla="*/ 3 w 3"/>
                <a:gd name="T2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0">
                  <a:moveTo>
                    <a:pt x="3" y="5"/>
                  </a:moveTo>
                  <a:cubicBezTo>
                    <a:pt x="3" y="3"/>
                    <a:pt x="2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4"/>
                    <a:pt x="1" y="5"/>
                  </a:cubicBezTo>
                  <a:cubicBezTo>
                    <a:pt x="1" y="6"/>
                    <a:pt x="1" y="7"/>
                    <a:pt x="0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3" y="8"/>
                    <a:pt x="3" y="7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 478">
              <a:extLst>
                <a:ext uri="{FF2B5EF4-FFF2-40B4-BE49-F238E27FC236}">
                  <a16:creationId xmlns:a16="http://schemas.microsoft.com/office/drawing/2014/main" id="{42A5C089-3CC0-55EC-55BE-1F36DEC99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" y="1491"/>
              <a:ext cx="5" cy="19"/>
            </a:xfrm>
            <a:custGeom>
              <a:avLst/>
              <a:gdLst>
                <a:gd name="T0" fmla="*/ 4 w 4"/>
                <a:gd name="T1" fmla="*/ 8 h 16"/>
                <a:gd name="T2" fmla="*/ 1 w 4"/>
                <a:gd name="T3" fmla="*/ 0 h 16"/>
                <a:gd name="T4" fmla="*/ 0 w 4"/>
                <a:gd name="T5" fmla="*/ 0 h 16"/>
                <a:gd name="T6" fmla="*/ 0 w 4"/>
                <a:gd name="T7" fmla="*/ 0 h 16"/>
                <a:gd name="T8" fmla="*/ 0 w 4"/>
                <a:gd name="T9" fmla="*/ 1 h 16"/>
                <a:gd name="T10" fmla="*/ 2 w 4"/>
                <a:gd name="T11" fmla="*/ 8 h 16"/>
                <a:gd name="T12" fmla="*/ 0 w 4"/>
                <a:gd name="T13" fmla="*/ 15 h 16"/>
                <a:gd name="T14" fmla="*/ 0 w 4"/>
                <a:gd name="T15" fmla="*/ 16 h 16"/>
                <a:gd name="T16" fmla="*/ 0 w 4"/>
                <a:gd name="T17" fmla="*/ 16 h 16"/>
                <a:gd name="T18" fmla="*/ 1 w 4"/>
                <a:gd name="T19" fmla="*/ 16 h 16"/>
                <a:gd name="T20" fmla="*/ 4 w 4"/>
                <a:gd name="T2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6">
                  <a:moveTo>
                    <a:pt x="4" y="8"/>
                  </a:moveTo>
                  <a:cubicBezTo>
                    <a:pt x="4" y="5"/>
                    <a:pt x="3" y="2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2" y="5"/>
                    <a:pt x="2" y="8"/>
                  </a:cubicBezTo>
                  <a:cubicBezTo>
                    <a:pt x="2" y="10"/>
                    <a:pt x="2" y="13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3" y="14"/>
                    <a:pt x="4" y="11"/>
                    <a:pt x="4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 479">
              <a:extLst>
                <a:ext uri="{FF2B5EF4-FFF2-40B4-BE49-F238E27FC236}">
                  <a16:creationId xmlns:a16="http://schemas.microsoft.com/office/drawing/2014/main" id="{500967EC-8ACA-201A-6676-AC6FA0490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" y="1487"/>
              <a:ext cx="6" cy="26"/>
            </a:xfrm>
            <a:custGeom>
              <a:avLst/>
              <a:gdLst>
                <a:gd name="T0" fmla="*/ 5 w 5"/>
                <a:gd name="T1" fmla="*/ 11 h 21"/>
                <a:gd name="T2" fmla="*/ 1 w 5"/>
                <a:gd name="T3" fmla="*/ 0 h 21"/>
                <a:gd name="T4" fmla="*/ 0 w 5"/>
                <a:gd name="T5" fmla="*/ 0 h 21"/>
                <a:gd name="T6" fmla="*/ 0 w 5"/>
                <a:gd name="T7" fmla="*/ 1 h 21"/>
                <a:gd name="T8" fmla="*/ 3 w 5"/>
                <a:gd name="T9" fmla="*/ 11 h 21"/>
                <a:gd name="T10" fmla="*/ 0 w 5"/>
                <a:gd name="T11" fmla="*/ 20 h 21"/>
                <a:gd name="T12" fmla="*/ 0 w 5"/>
                <a:gd name="T13" fmla="*/ 21 h 21"/>
                <a:gd name="T14" fmla="*/ 1 w 5"/>
                <a:gd name="T15" fmla="*/ 21 h 21"/>
                <a:gd name="T16" fmla="*/ 5 w 5"/>
                <a:gd name="T17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21">
                  <a:moveTo>
                    <a:pt x="5" y="11"/>
                  </a:moveTo>
                  <a:cubicBezTo>
                    <a:pt x="5" y="7"/>
                    <a:pt x="3" y="3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4"/>
                    <a:pt x="3" y="7"/>
                    <a:pt x="3" y="11"/>
                  </a:cubicBezTo>
                  <a:cubicBezTo>
                    <a:pt x="3" y="14"/>
                    <a:pt x="2" y="18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4" y="19"/>
                    <a:pt x="5" y="15"/>
                    <a:pt x="5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 480">
              <a:extLst>
                <a:ext uri="{FF2B5EF4-FFF2-40B4-BE49-F238E27FC236}">
                  <a16:creationId xmlns:a16="http://schemas.microsoft.com/office/drawing/2014/main" id="{44C8BD48-1349-35A3-E704-3A3251575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1" y="1484"/>
              <a:ext cx="9" cy="32"/>
            </a:xfrm>
            <a:custGeom>
              <a:avLst/>
              <a:gdLst>
                <a:gd name="T0" fmla="*/ 7 w 7"/>
                <a:gd name="T1" fmla="*/ 14 h 27"/>
                <a:gd name="T2" fmla="*/ 2 w 7"/>
                <a:gd name="T3" fmla="*/ 0 h 27"/>
                <a:gd name="T4" fmla="*/ 0 w 7"/>
                <a:gd name="T5" fmla="*/ 0 h 27"/>
                <a:gd name="T6" fmla="*/ 0 w 7"/>
                <a:gd name="T7" fmla="*/ 1 h 27"/>
                <a:gd name="T8" fmla="*/ 0 w 7"/>
                <a:gd name="T9" fmla="*/ 2 h 27"/>
                <a:gd name="T10" fmla="*/ 5 w 7"/>
                <a:gd name="T11" fmla="*/ 14 h 27"/>
                <a:gd name="T12" fmla="*/ 0 w 7"/>
                <a:gd name="T13" fmla="*/ 26 h 27"/>
                <a:gd name="T14" fmla="*/ 0 w 7"/>
                <a:gd name="T15" fmla="*/ 27 h 27"/>
                <a:gd name="T16" fmla="*/ 1 w 7"/>
                <a:gd name="T17" fmla="*/ 27 h 27"/>
                <a:gd name="T18" fmla="*/ 2 w 7"/>
                <a:gd name="T19" fmla="*/ 27 h 27"/>
                <a:gd name="T20" fmla="*/ 7 w 7"/>
                <a:gd name="T21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27">
                  <a:moveTo>
                    <a:pt x="7" y="14"/>
                  </a:moveTo>
                  <a:cubicBezTo>
                    <a:pt x="7" y="9"/>
                    <a:pt x="5" y="4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5"/>
                    <a:pt x="5" y="9"/>
                    <a:pt x="5" y="14"/>
                  </a:cubicBezTo>
                  <a:cubicBezTo>
                    <a:pt x="5" y="18"/>
                    <a:pt x="3" y="23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5" y="24"/>
                    <a:pt x="7" y="19"/>
                    <a:pt x="7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481">
              <a:extLst>
                <a:ext uri="{FF2B5EF4-FFF2-40B4-BE49-F238E27FC236}">
                  <a16:creationId xmlns:a16="http://schemas.microsoft.com/office/drawing/2014/main" id="{876EDE5F-8947-1708-050C-88C679255F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09" y="1653"/>
              <a:ext cx="7" cy="9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7 h 8"/>
                <a:gd name="T4" fmla="*/ 3 w 6"/>
                <a:gd name="T5" fmla="*/ 8 h 8"/>
                <a:gd name="T6" fmla="*/ 1 w 6"/>
                <a:gd name="T7" fmla="*/ 7 h 8"/>
                <a:gd name="T8" fmla="*/ 0 w 6"/>
                <a:gd name="T9" fmla="*/ 4 h 8"/>
                <a:gd name="T10" fmla="*/ 1 w 6"/>
                <a:gd name="T11" fmla="*/ 1 h 8"/>
                <a:gd name="T12" fmla="*/ 3 w 6"/>
                <a:gd name="T13" fmla="*/ 0 h 8"/>
                <a:gd name="T14" fmla="*/ 5 w 6"/>
                <a:gd name="T15" fmla="*/ 1 h 8"/>
                <a:gd name="T16" fmla="*/ 6 w 6"/>
                <a:gd name="T17" fmla="*/ 4 h 8"/>
                <a:gd name="T18" fmla="*/ 4 w 6"/>
                <a:gd name="T19" fmla="*/ 4 h 8"/>
                <a:gd name="T20" fmla="*/ 4 w 6"/>
                <a:gd name="T21" fmla="*/ 2 h 8"/>
                <a:gd name="T22" fmla="*/ 3 w 6"/>
                <a:gd name="T23" fmla="*/ 1 h 8"/>
                <a:gd name="T24" fmla="*/ 2 w 6"/>
                <a:gd name="T25" fmla="*/ 2 h 8"/>
                <a:gd name="T26" fmla="*/ 1 w 6"/>
                <a:gd name="T27" fmla="*/ 4 h 8"/>
                <a:gd name="T28" fmla="*/ 3 w 6"/>
                <a:gd name="T29" fmla="*/ 7 h 8"/>
                <a:gd name="T30" fmla="*/ 4 w 6"/>
                <a:gd name="T31" fmla="*/ 6 h 8"/>
                <a:gd name="T32" fmla="*/ 4 w 6"/>
                <a:gd name="T3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6" y="5"/>
                    <a:pt x="6" y="6"/>
                    <a:pt x="5" y="7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6" y="2"/>
                    <a:pt x="6" y="3"/>
                    <a:pt x="6" y="4"/>
                  </a:cubicBezTo>
                  <a:close/>
                  <a:moveTo>
                    <a:pt x="4" y="4"/>
                  </a:move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1" y="6"/>
                    <a:pt x="2" y="7"/>
                    <a:pt x="3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4" y="6"/>
                    <a:pt x="4" y="5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482">
              <a:extLst>
                <a:ext uri="{FF2B5EF4-FFF2-40B4-BE49-F238E27FC236}">
                  <a16:creationId xmlns:a16="http://schemas.microsoft.com/office/drawing/2014/main" id="{2774DB12-B39B-5020-F8B0-D7E3D61F34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17" y="1653"/>
              <a:ext cx="6" cy="9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7 h 8"/>
                <a:gd name="T4" fmla="*/ 3 w 5"/>
                <a:gd name="T5" fmla="*/ 8 h 8"/>
                <a:gd name="T6" fmla="*/ 0 w 5"/>
                <a:gd name="T7" fmla="*/ 7 h 8"/>
                <a:gd name="T8" fmla="*/ 0 w 5"/>
                <a:gd name="T9" fmla="*/ 4 h 8"/>
                <a:gd name="T10" fmla="*/ 0 w 5"/>
                <a:gd name="T11" fmla="*/ 1 h 8"/>
                <a:gd name="T12" fmla="*/ 2 w 5"/>
                <a:gd name="T13" fmla="*/ 0 h 8"/>
                <a:gd name="T14" fmla="*/ 5 w 5"/>
                <a:gd name="T15" fmla="*/ 1 h 8"/>
                <a:gd name="T16" fmla="*/ 5 w 5"/>
                <a:gd name="T17" fmla="*/ 4 h 8"/>
                <a:gd name="T18" fmla="*/ 4 w 5"/>
                <a:gd name="T19" fmla="*/ 4 h 8"/>
                <a:gd name="T20" fmla="*/ 4 w 5"/>
                <a:gd name="T21" fmla="*/ 2 h 8"/>
                <a:gd name="T22" fmla="*/ 2 w 5"/>
                <a:gd name="T23" fmla="*/ 1 h 8"/>
                <a:gd name="T24" fmla="*/ 1 w 5"/>
                <a:gd name="T25" fmla="*/ 2 h 8"/>
                <a:gd name="T26" fmla="*/ 1 w 5"/>
                <a:gd name="T27" fmla="*/ 4 h 8"/>
                <a:gd name="T28" fmla="*/ 3 w 5"/>
                <a:gd name="T29" fmla="*/ 7 h 8"/>
                <a:gd name="T30" fmla="*/ 4 w 5"/>
                <a:gd name="T31" fmla="*/ 6 h 8"/>
                <a:gd name="T32" fmla="*/ 4 w 5"/>
                <a:gd name="T3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4" y="8"/>
                    <a:pt x="3" y="8"/>
                  </a:cubicBezTo>
                  <a:cubicBezTo>
                    <a:pt x="1" y="8"/>
                    <a:pt x="1" y="8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4" y="0"/>
                    <a:pt x="4" y="0"/>
                    <a:pt x="5" y="1"/>
                  </a:cubicBezTo>
                  <a:cubicBezTo>
                    <a:pt x="5" y="2"/>
                    <a:pt x="5" y="3"/>
                    <a:pt x="5" y="4"/>
                  </a:cubicBezTo>
                  <a:close/>
                  <a:moveTo>
                    <a:pt x="4" y="4"/>
                  </a:moveTo>
                  <a:cubicBezTo>
                    <a:pt x="4" y="3"/>
                    <a:pt x="4" y="3"/>
                    <a:pt x="4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6"/>
                    <a:pt x="2" y="7"/>
                    <a:pt x="3" y="7"/>
                  </a:cubicBezTo>
                  <a:cubicBezTo>
                    <a:pt x="3" y="7"/>
                    <a:pt x="4" y="7"/>
                    <a:pt x="4" y="6"/>
                  </a:cubicBezTo>
                  <a:cubicBezTo>
                    <a:pt x="4" y="5"/>
                    <a:pt x="4" y="5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 483">
              <a:extLst>
                <a:ext uri="{FF2B5EF4-FFF2-40B4-BE49-F238E27FC236}">
                  <a16:creationId xmlns:a16="http://schemas.microsoft.com/office/drawing/2014/main" id="{B5331BB7-76F9-CE6B-A8C0-15476CFE4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" y="1653"/>
              <a:ext cx="5" cy="9"/>
            </a:xfrm>
            <a:custGeom>
              <a:avLst/>
              <a:gdLst>
                <a:gd name="T0" fmla="*/ 5 w 5"/>
                <a:gd name="T1" fmla="*/ 0 h 9"/>
                <a:gd name="T2" fmla="*/ 5 w 5"/>
                <a:gd name="T3" fmla="*/ 1 h 9"/>
                <a:gd name="T4" fmla="*/ 2 w 5"/>
                <a:gd name="T5" fmla="*/ 9 h 9"/>
                <a:gd name="T6" fmla="*/ 0 w 5"/>
                <a:gd name="T7" fmla="*/ 9 h 9"/>
                <a:gd name="T8" fmla="*/ 0 w 5"/>
                <a:gd name="T9" fmla="*/ 9 h 9"/>
                <a:gd name="T10" fmla="*/ 0 w 5"/>
                <a:gd name="T11" fmla="*/ 9 h 9"/>
                <a:gd name="T12" fmla="*/ 0 w 5"/>
                <a:gd name="T13" fmla="*/ 8 h 9"/>
                <a:gd name="T14" fmla="*/ 4 w 5"/>
                <a:gd name="T15" fmla="*/ 0 h 9"/>
                <a:gd name="T16" fmla="*/ 5 w 5"/>
                <a:gd name="T17" fmla="*/ 0 h 9"/>
                <a:gd name="T18" fmla="*/ 5 w 5"/>
                <a:gd name="T19" fmla="*/ 0 h 9"/>
                <a:gd name="T20" fmla="*/ 5 w 5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lnTo>
                    <a:pt x="5" y="1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 484">
              <a:extLst>
                <a:ext uri="{FF2B5EF4-FFF2-40B4-BE49-F238E27FC236}">
                  <a16:creationId xmlns:a16="http://schemas.microsoft.com/office/drawing/2014/main" id="{CF725560-3322-9D2D-8E89-5F6D5D3B82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1" y="1653"/>
              <a:ext cx="7" cy="9"/>
            </a:xfrm>
            <a:custGeom>
              <a:avLst/>
              <a:gdLst>
                <a:gd name="T0" fmla="*/ 5 w 6"/>
                <a:gd name="T1" fmla="*/ 4 h 8"/>
                <a:gd name="T2" fmla="*/ 5 w 6"/>
                <a:gd name="T3" fmla="*/ 7 h 8"/>
                <a:gd name="T4" fmla="*/ 3 w 6"/>
                <a:gd name="T5" fmla="*/ 8 h 8"/>
                <a:gd name="T6" fmla="*/ 0 w 6"/>
                <a:gd name="T7" fmla="*/ 7 h 8"/>
                <a:gd name="T8" fmla="*/ 0 w 6"/>
                <a:gd name="T9" fmla="*/ 4 h 8"/>
                <a:gd name="T10" fmla="*/ 0 w 6"/>
                <a:gd name="T11" fmla="*/ 1 h 8"/>
                <a:gd name="T12" fmla="*/ 2 w 6"/>
                <a:gd name="T13" fmla="*/ 0 h 8"/>
                <a:gd name="T14" fmla="*/ 5 w 6"/>
                <a:gd name="T15" fmla="*/ 1 h 8"/>
                <a:gd name="T16" fmla="*/ 5 w 6"/>
                <a:gd name="T17" fmla="*/ 4 h 8"/>
                <a:gd name="T18" fmla="*/ 4 w 6"/>
                <a:gd name="T19" fmla="*/ 4 h 8"/>
                <a:gd name="T20" fmla="*/ 4 w 6"/>
                <a:gd name="T21" fmla="*/ 2 h 8"/>
                <a:gd name="T22" fmla="*/ 3 w 6"/>
                <a:gd name="T23" fmla="*/ 1 h 8"/>
                <a:gd name="T24" fmla="*/ 1 w 6"/>
                <a:gd name="T25" fmla="*/ 2 h 8"/>
                <a:gd name="T26" fmla="*/ 1 w 6"/>
                <a:gd name="T27" fmla="*/ 4 h 8"/>
                <a:gd name="T28" fmla="*/ 3 w 6"/>
                <a:gd name="T29" fmla="*/ 7 h 8"/>
                <a:gd name="T30" fmla="*/ 4 w 6"/>
                <a:gd name="T31" fmla="*/ 6 h 8"/>
                <a:gd name="T32" fmla="*/ 4 w 6"/>
                <a:gd name="T3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8">
                  <a:moveTo>
                    <a:pt x="5" y="4"/>
                  </a:moveTo>
                  <a:cubicBezTo>
                    <a:pt x="6" y="5"/>
                    <a:pt x="5" y="6"/>
                    <a:pt x="5" y="7"/>
                  </a:cubicBezTo>
                  <a:cubicBezTo>
                    <a:pt x="4" y="8"/>
                    <a:pt x="4" y="8"/>
                    <a:pt x="3" y="8"/>
                  </a:cubicBezTo>
                  <a:cubicBezTo>
                    <a:pt x="1" y="8"/>
                    <a:pt x="1" y="8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4" y="0"/>
                    <a:pt x="4" y="0"/>
                    <a:pt x="5" y="1"/>
                  </a:cubicBezTo>
                  <a:cubicBezTo>
                    <a:pt x="5" y="2"/>
                    <a:pt x="5" y="3"/>
                    <a:pt x="5" y="4"/>
                  </a:cubicBezTo>
                  <a:close/>
                  <a:moveTo>
                    <a:pt x="4" y="4"/>
                  </a:move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6"/>
                    <a:pt x="2" y="7"/>
                    <a:pt x="3" y="7"/>
                  </a:cubicBezTo>
                  <a:cubicBezTo>
                    <a:pt x="3" y="7"/>
                    <a:pt x="4" y="7"/>
                    <a:pt x="4" y="6"/>
                  </a:cubicBezTo>
                  <a:cubicBezTo>
                    <a:pt x="4" y="5"/>
                    <a:pt x="4" y="5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 485">
              <a:extLst>
                <a:ext uri="{FF2B5EF4-FFF2-40B4-BE49-F238E27FC236}">
                  <a16:creationId xmlns:a16="http://schemas.microsoft.com/office/drawing/2014/main" id="{1B4F1B07-88EA-A656-F8C7-6419FE5D42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8" y="1653"/>
              <a:ext cx="7" cy="9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7 h 8"/>
                <a:gd name="T4" fmla="*/ 3 w 6"/>
                <a:gd name="T5" fmla="*/ 8 h 8"/>
                <a:gd name="T6" fmla="*/ 1 w 6"/>
                <a:gd name="T7" fmla="*/ 7 h 8"/>
                <a:gd name="T8" fmla="*/ 0 w 6"/>
                <a:gd name="T9" fmla="*/ 4 h 8"/>
                <a:gd name="T10" fmla="*/ 1 w 6"/>
                <a:gd name="T11" fmla="*/ 1 h 8"/>
                <a:gd name="T12" fmla="*/ 3 w 6"/>
                <a:gd name="T13" fmla="*/ 0 h 8"/>
                <a:gd name="T14" fmla="*/ 5 w 6"/>
                <a:gd name="T15" fmla="*/ 1 h 8"/>
                <a:gd name="T16" fmla="*/ 6 w 6"/>
                <a:gd name="T17" fmla="*/ 4 h 8"/>
                <a:gd name="T18" fmla="*/ 5 w 6"/>
                <a:gd name="T19" fmla="*/ 4 h 8"/>
                <a:gd name="T20" fmla="*/ 4 w 6"/>
                <a:gd name="T21" fmla="*/ 2 h 8"/>
                <a:gd name="T22" fmla="*/ 3 w 6"/>
                <a:gd name="T23" fmla="*/ 1 h 8"/>
                <a:gd name="T24" fmla="*/ 2 w 6"/>
                <a:gd name="T25" fmla="*/ 2 h 8"/>
                <a:gd name="T26" fmla="*/ 2 w 6"/>
                <a:gd name="T27" fmla="*/ 4 h 8"/>
                <a:gd name="T28" fmla="*/ 3 w 6"/>
                <a:gd name="T29" fmla="*/ 7 h 8"/>
                <a:gd name="T30" fmla="*/ 4 w 6"/>
                <a:gd name="T31" fmla="*/ 6 h 8"/>
                <a:gd name="T32" fmla="*/ 5 w 6"/>
                <a:gd name="T3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6" y="5"/>
                    <a:pt x="6" y="6"/>
                    <a:pt x="5" y="7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6" y="2"/>
                    <a:pt x="6" y="3"/>
                    <a:pt x="6" y="4"/>
                  </a:cubicBezTo>
                  <a:close/>
                  <a:moveTo>
                    <a:pt x="5" y="4"/>
                  </a:moveTo>
                  <a:cubicBezTo>
                    <a:pt x="5" y="3"/>
                    <a:pt x="4" y="3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5" y="5"/>
                    <a:pt x="5" y="5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 486">
              <a:extLst>
                <a:ext uri="{FF2B5EF4-FFF2-40B4-BE49-F238E27FC236}">
                  <a16:creationId xmlns:a16="http://schemas.microsoft.com/office/drawing/2014/main" id="{6E5227AE-F705-E9CC-6E0A-A8FB289640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46" y="1653"/>
              <a:ext cx="7" cy="9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7 h 8"/>
                <a:gd name="T4" fmla="*/ 3 w 6"/>
                <a:gd name="T5" fmla="*/ 8 h 8"/>
                <a:gd name="T6" fmla="*/ 0 w 6"/>
                <a:gd name="T7" fmla="*/ 7 h 8"/>
                <a:gd name="T8" fmla="*/ 0 w 6"/>
                <a:gd name="T9" fmla="*/ 4 h 8"/>
                <a:gd name="T10" fmla="*/ 0 w 6"/>
                <a:gd name="T11" fmla="*/ 1 h 8"/>
                <a:gd name="T12" fmla="*/ 3 w 6"/>
                <a:gd name="T13" fmla="*/ 0 h 8"/>
                <a:gd name="T14" fmla="*/ 5 w 6"/>
                <a:gd name="T15" fmla="*/ 1 h 8"/>
                <a:gd name="T16" fmla="*/ 6 w 6"/>
                <a:gd name="T17" fmla="*/ 4 h 8"/>
                <a:gd name="T18" fmla="*/ 4 w 6"/>
                <a:gd name="T19" fmla="*/ 4 h 8"/>
                <a:gd name="T20" fmla="*/ 4 w 6"/>
                <a:gd name="T21" fmla="*/ 2 h 8"/>
                <a:gd name="T22" fmla="*/ 3 w 6"/>
                <a:gd name="T23" fmla="*/ 1 h 8"/>
                <a:gd name="T24" fmla="*/ 1 w 6"/>
                <a:gd name="T25" fmla="*/ 2 h 8"/>
                <a:gd name="T26" fmla="*/ 1 w 6"/>
                <a:gd name="T27" fmla="*/ 4 h 8"/>
                <a:gd name="T28" fmla="*/ 3 w 6"/>
                <a:gd name="T29" fmla="*/ 7 h 8"/>
                <a:gd name="T30" fmla="*/ 4 w 6"/>
                <a:gd name="T31" fmla="*/ 6 h 8"/>
                <a:gd name="T32" fmla="*/ 4 w 6"/>
                <a:gd name="T3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6" y="5"/>
                    <a:pt x="5" y="6"/>
                    <a:pt x="5" y="7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2" y="8"/>
                    <a:pt x="1" y="8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4" y="0"/>
                    <a:pt x="5" y="1"/>
                  </a:cubicBezTo>
                  <a:cubicBezTo>
                    <a:pt x="5" y="2"/>
                    <a:pt x="6" y="3"/>
                    <a:pt x="6" y="4"/>
                  </a:cubicBezTo>
                  <a:close/>
                  <a:moveTo>
                    <a:pt x="4" y="4"/>
                  </a:move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6"/>
                    <a:pt x="2" y="7"/>
                    <a:pt x="3" y="7"/>
                  </a:cubicBezTo>
                  <a:cubicBezTo>
                    <a:pt x="3" y="7"/>
                    <a:pt x="4" y="7"/>
                    <a:pt x="4" y="6"/>
                  </a:cubicBezTo>
                  <a:cubicBezTo>
                    <a:pt x="4" y="5"/>
                    <a:pt x="4" y="5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 487">
              <a:extLst>
                <a:ext uri="{FF2B5EF4-FFF2-40B4-BE49-F238E27FC236}">
                  <a16:creationId xmlns:a16="http://schemas.microsoft.com/office/drawing/2014/main" id="{D9FC517D-E556-151B-8899-DA64FF8A2C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3" y="1653"/>
              <a:ext cx="8" cy="9"/>
            </a:xfrm>
            <a:custGeom>
              <a:avLst/>
              <a:gdLst>
                <a:gd name="T0" fmla="*/ 6 w 6"/>
                <a:gd name="T1" fmla="*/ 4 h 8"/>
                <a:gd name="T2" fmla="*/ 6 w 6"/>
                <a:gd name="T3" fmla="*/ 7 h 8"/>
                <a:gd name="T4" fmla="*/ 3 w 6"/>
                <a:gd name="T5" fmla="*/ 8 h 8"/>
                <a:gd name="T6" fmla="*/ 1 w 6"/>
                <a:gd name="T7" fmla="*/ 7 h 8"/>
                <a:gd name="T8" fmla="*/ 0 w 6"/>
                <a:gd name="T9" fmla="*/ 4 h 8"/>
                <a:gd name="T10" fmla="*/ 1 w 6"/>
                <a:gd name="T11" fmla="*/ 1 h 8"/>
                <a:gd name="T12" fmla="*/ 3 w 6"/>
                <a:gd name="T13" fmla="*/ 0 h 8"/>
                <a:gd name="T14" fmla="*/ 6 w 6"/>
                <a:gd name="T15" fmla="*/ 1 h 8"/>
                <a:gd name="T16" fmla="*/ 6 w 6"/>
                <a:gd name="T17" fmla="*/ 4 h 8"/>
                <a:gd name="T18" fmla="*/ 5 w 6"/>
                <a:gd name="T19" fmla="*/ 4 h 8"/>
                <a:gd name="T20" fmla="*/ 4 w 6"/>
                <a:gd name="T21" fmla="*/ 2 h 8"/>
                <a:gd name="T22" fmla="*/ 3 w 6"/>
                <a:gd name="T23" fmla="*/ 1 h 8"/>
                <a:gd name="T24" fmla="*/ 2 w 6"/>
                <a:gd name="T25" fmla="*/ 2 h 8"/>
                <a:gd name="T26" fmla="*/ 2 w 6"/>
                <a:gd name="T27" fmla="*/ 4 h 8"/>
                <a:gd name="T28" fmla="*/ 3 w 6"/>
                <a:gd name="T29" fmla="*/ 7 h 8"/>
                <a:gd name="T30" fmla="*/ 4 w 6"/>
                <a:gd name="T31" fmla="*/ 6 h 8"/>
                <a:gd name="T32" fmla="*/ 5 w 6"/>
                <a:gd name="T3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6" y="5"/>
                    <a:pt x="6" y="6"/>
                    <a:pt x="6" y="7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6" y="2"/>
                    <a:pt x="6" y="3"/>
                    <a:pt x="6" y="4"/>
                  </a:cubicBezTo>
                  <a:close/>
                  <a:moveTo>
                    <a:pt x="5" y="4"/>
                  </a:moveTo>
                  <a:cubicBezTo>
                    <a:pt x="5" y="3"/>
                    <a:pt x="5" y="3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5" y="5"/>
                    <a:pt x="5" y="5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 488">
              <a:extLst>
                <a:ext uri="{FF2B5EF4-FFF2-40B4-BE49-F238E27FC236}">
                  <a16:creationId xmlns:a16="http://schemas.microsoft.com/office/drawing/2014/main" id="{A260F73B-EB61-4A5B-3FC5-7C2CA9310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4" y="1794"/>
              <a:ext cx="267" cy="379"/>
            </a:xfrm>
            <a:custGeom>
              <a:avLst/>
              <a:gdLst>
                <a:gd name="T0" fmla="*/ 267 w 267"/>
                <a:gd name="T1" fmla="*/ 0 h 379"/>
                <a:gd name="T2" fmla="*/ 267 w 267"/>
                <a:gd name="T3" fmla="*/ 379 h 379"/>
                <a:gd name="T4" fmla="*/ 254 w 267"/>
                <a:gd name="T5" fmla="*/ 373 h 379"/>
                <a:gd name="T6" fmla="*/ 239 w 267"/>
                <a:gd name="T7" fmla="*/ 379 h 379"/>
                <a:gd name="T8" fmla="*/ 233 w 267"/>
                <a:gd name="T9" fmla="*/ 373 h 379"/>
                <a:gd name="T10" fmla="*/ 215 w 267"/>
                <a:gd name="T11" fmla="*/ 379 h 379"/>
                <a:gd name="T12" fmla="*/ 203 w 267"/>
                <a:gd name="T13" fmla="*/ 375 h 379"/>
                <a:gd name="T14" fmla="*/ 181 w 267"/>
                <a:gd name="T15" fmla="*/ 379 h 379"/>
                <a:gd name="T16" fmla="*/ 161 w 267"/>
                <a:gd name="T17" fmla="*/ 375 h 379"/>
                <a:gd name="T18" fmla="*/ 138 w 267"/>
                <a:gd name="T19" fmla="*/ 379 h 379"/>
                <a:gd name="T20" fmla="*/ 123 w 267"/>
                <a:gd name="T21" fmla="*/ 373 h 379"/>
                <a:gd name="T22" fmla="*/ 102 w 267"/>
                <a:gd name="T23" fmla="*/ 379 h 379"/>
                <a:gd name="T24" fmla="*/ 85 w 267"/>
                <a:gd name="T25" fmla="*/ 375 h 379"/>
                <a:gd name="T26" fmla="*/ 65 w 267"/>
                <a:gd name="T27" fmla="*/ 379 h 379"/>
                <a:gd name="T28" fmla="*/ 45 w 267"/>
                <a:gd name="T29" fmla="*/ 375 h 379"/>
                <a:gd name="T30" fmla="*/ 32 w 267"/>
                <a:gd name="T31" fmla="*/ 379 h 379"/>
                <a:gd name="T32" fmla="*/ 17 w 267"/>
                <a:gd name="T33" fmla="*/ 375 h 379"/>
                <a:gd name="T34" fmla="*/ 0 w 267"/>
                <a:gd name="T35" fmla="*/ 379 h 379"/>
                <a:gd name="T36" fmla="*/ 0 w 267"/>
                <a:gd name="T37" fmla="*/ 0 h 379"/>
                <a:gd name="T38" fmla="*/ 267 w 267"/>
                <a:gd name="T39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7" h="379">
                  <a:moveTo>
                    <a:pt x="267" y="0"/>
                  </a:moveTo>
                  <a:lnTo>
                    <a:pt x="267" y="379"/>
                  </a:lnTo>
                  <a:lnTo>
                    <a:pt x="254" y="373"/>
                  </a:lnTo>
                  <a:lnTo>
                    <a:pt x="239" y="379"/>
                  </a:lnTo>
                  <a:lnTo>
                    <a:pt x="233" y="373"/>
                  </a:lnTo>
                  <a:lnTo>
                    <a:pt x="215" y="379"/>
                  </a:lnTo>
                  <a:lnTo>
                    <a:pt x="203" y="375"/>
                  </a:lnTo>
                  <a:lnTo>
                    <a:pt x="181" y="379"/>
                  </a:lnTo>
                  <a:lnTo>
                    <a:pt x="161" y="375"/>
                  </a:lnTo>
                  <a:lnTo>
                    <a:pt x="138" y="379"/>
                  </a:lnTo>
                  <a:lnTo>
                    <a:pt x="123" y="373"/>
                  </a:lnTo>
                  <a:lnTo>
                    <a:pt x="102" y="379"/>
                  </a:lnTo>
                  <a:lnTo>
                    <a:pt x="85" y="375"/>
                  </a:lnTo>
                  <a:lnTo>
                    <a:pt x="65" y="379"/>
                  </a:lnTo>
                  <a:lnTo>
                    <a:pt x="45" y="375"/>
                  </a:lnTo>
                  <a:lnTo>
                    <a:pt x="32" y="379"/>
                  </a:lnTo>
                  <a:lnTo>
                    <a:pt x="17" y="375"/>
                  </a:lnTo>
                  <a:lnTo>
                    <a:pt x="0" y="379"/>
                  </a:lnTo>
                  <a:lnTo>
                    <a:pt x="0" y="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 489">
              <a:extLst>
                <a:ext uri="{FF2B5EF4-FFF2-40B4-BE49-F238E27FC236}">
                  <a16:creationId xmlns:a16="http://schemas.microsoft.com/office/drawing/2014/main" id="{831709B2-7E28-A928-64F0-51E3CE4C5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2" y="1843"/>
              <a:ext cx="184" cy="6"/>
            </a:xfrm>
            <a:custGeom>
              <a:avLst/>
              <a:gdLst>
                <a:gd name="T0" fmla="*/ 150 w 153"/>
                <a:gd name="T1" fmla="*/ 5 h 5"/>
                <a:gd name="T2" fmla="*/ 3 w 153"/>
                <a:gd name="T3" fmla="*/ 5 h 5"/>
                <a:gd name="T4" fmla="*/ 0 w 153"/>
                <a:gd name="T5" fmla="*/ 3 h 5"/>
                <a:gd name="T6" fmla="*/ 3 w 153"/>
                <a:gd name="T7" fmla="*/ 0 h 5"/>
                <a:gd name="T8" fmla="*/ 150 w 153"/>
                <a:gd name="T9" fmla="*/ 0 h 5"/>
                <a:gd name="T10" fmla="*/ 153 w 153"/>
                <a:gd name="T11" fmla="*/ 3 h 5"/>
                <a:gd name="T12" fmla="*/ 150 w 153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5">
                  <a:moveTo>
                    <a:pt x="150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2" y="0"/>
                    <a:pt x="153" y="1"/>
                    <a:pt x="153" y="3"/>
                  </a:cubicBezTo>
                  <a:cubicBezTo>
                    <a:pt x="153" y="4"/>
                    <a:pt x="152" y="5"/>
                    <a:pt x="150" y="5"/>
                  </a:cubicBezTo>
                  <a:close/>
                </a:path>
              </a:pathLst>
            </a:custGeom>
            <a:solidFill>
              <a:srgbClr val="323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 490">
              <a:extLst>
                <a:ext uri="{FF2B5EF4-FFF2-40B4-BE49-F238E27FC236}">
                  <a16:creationId xmlns:a16="http://schemas.microsoft.com/office/drawing/2014/main" id="{BD6BD030-4077-D658-85D8-5877F3288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2" y="1870"/>
              <a:ext cx="184" cy="6"/>
            </a:xfrm>
            <a:custGeom>
              <a:avLst/>
              <a:gdLst>
                <a:gd name="T0" fmla="*/ 150 w 153"/>
                <a:gd name="T1" fmla="*/ 5 h 5"/>
                <a:gd name="T2" fmla="*/ 3 w 153"/>
                <a:gd name="T3" fmla="*/ 5 h 5"/>
                <a:gd name="T4" fmla="*/ 0 w 153"/>
                <a:gd name="T5" fmla="*/ 2 h 5"/>
                <a:gd name="T6" fmla="*/ 3 w 153"/>
                <a:gd name="T7" fmla="*/ 0 h 5"/>
                <a:gd name="T8" fmla="*/ 150 w 153"/>
                <a:gd name="T9" fmla="*/ 0 h 5"/>
                <a:gd name="T10" fmla="*/ 153 w 153"/>
                <a:gd name="T11" fmla="*/ 2 h 5"/>
                <a:gd name="T12" fmla="*/ 150 w 153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5">
                  <a:moveTo>
                    <a:pt x="150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2" y="0"/>
                    <a:pt x="153" y="1"/>
                    <a:pt x="153" y="2"/>
                  </a:cubicBezTo>
                  <a:cubicBezTo>
                    <a:pt x="153" y="3"/>
                    <a:pt x="152" y="5"/>
                    <a:pt x="150" y="5"/>
                  </a:cubicBezTo>
                  <a:close/>
                </a:path>
              </a:pathLst>
            </a:custGeom>
            <a:solidFill>
              <a:srgbClr val="323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 491">
              <a:extLst>
                <a:ext uri="{FF2B5EF4-FFF2-40B4-BE49-F238E27FC236}">
                  <a16:creationId xmlns:a16="http://schemas.microsoft.com/office/drawing/2014/main" id="{F3784C4C-2CEA-719A-ED0A-152C2161A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9" y="1895"/>
              <a:ext cx="111" cy="6"/>
            </a:xfrm>
            <a:custGeom>
              <a:avLst/>
              <a:gdLst>
                <a:gd name="T0" fmla="*/ 89 w 92"/>
                <a:gd name="T1" fmla="*/ 5 h 5"/>
                <a:gd name="T2" fmla="*/ 2 w 92"/>
                <a:gd name="T3" fmla="*/ 5 h 5"/>
                <a:gd name="T4" fmla="*/ 0 w 92"/>
                <a:gd name="T5" fmla="*/ 3 h 5"/>
                <a:gd name="T6" fmla="*/ 2 w 92"/>
                <a:gd name="T7" fmla="*/ 0 h 5"/>
                <a:gd name="T8" fmla="*/ 89 w 92"/>
                <a:gd name="T9" fmla="*/ 0 h 5"/>
                <a:gd name="T10" fmla="*/ 92 w 92"/>
                <a:gd name="T11" fmla="*/ 3 h 5"/>
                <a:gd name="T12" fmla="*/ 89 w 92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5">
                  <a:moveTo>
                    <a:pt x="89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0" y="0"/>
                    <a:pt x="92" y="1"/>
                    <a:pt x="92" y="3"/>
                  </a:cubicBezTo>
                  <a:cubicBezTo>
                    <a:pt x="92" y="4"/>
                    <a:pt x="90" y="5"/>
                    <a:pt x="89" y="5"/>
                  </a:cubicBezTo>
                  <a:close/>
                </a:path>
              </a:pathLst>
            </a:custGeom>
            <a:solidFill>
              <a:srgbClr val="323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 492">
              <a:extLst>
                <a:ext uri="{FF2B5EF4-FFF2-40B4-BE49-F238E27FC236}">
                  <a16:creationId xmlns:a16="http://schemas.microsoft.com/office/drawing/2014/main" id="{03E91441-1AAC-3E0B-DF4C-18F35F6F2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9" y="1922"/>
              <a:ext cx="111" cy="6"/>
            </a:xfrm>
            <a:custGeom>
              <a:avLst/>
              <a:gdLst>
                <a:gd name="T0" fmla="*/ 89 w 92"/>
                <a:gd name="T1" fmla="*/ 5 h 5"/>
                <a:gd name="T2" fmla="*/ 2 w 92"/>
                <a:gd name="T3" fmla="*/ 5 h 5"/>
                <a:gd name="T4" fmla="*/ 0 w 92"/>
                <a:gd name="T5" fmla="*/ 2 h 5"/>
                <a:gd name="T6" fmla="*/ 2 w 92"/>
                <a:gd name="T7" fmla="*/ 0 h 5"/>
                <a:gd name="T8" fmla="*/ 89 w 92"/>
                <a:gd name="T9" fmla="*/ 0 h 5"/>
                <a:gd name="T10" fmla="*/ 92 w 92"/>
                <a:gd name="T11" fmla="*/ 2 h 5"/>
                <a:gd name="T12" fmla="*/ 89 w 92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5">
                  <a:moveTo>
                    <a:pt x="89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0" y="0"/>
                    <a:pt x="92" y="1"/>
                    <a:pt x="92" y="2"/>
                  </a:cubicBezTo>
                  <a:cubicBezTo>
                    <a:pt x="92" y="4"/>
                    <a:pt x="90" y="5"/>
                    <a:pt x="89" y="5"/>
                  </a:cubicBezTo>
                  <a:close/>
                </a:path>
              </a:pathLst>
            </a:custGeom>
            <a:solidFill>
              <a:srgbClr val="323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 493">
              <a:extLst>
                <a:ext uri="{FF2B5EF4-FFF2-40B4-BE49-F238E27FC236}">
                  <a16:creationId xmlns:a16="http://schemas.microsoft.com/office/drawing/2014/main" id="{FD3C5BC8-6D8E-BC70-1E13-45DDC3874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9" y="1947"/>
              <a:ext cx="111" cy="6"/>
            </a:xfrm>
            <a:custGeom>
              <a:avLst/>
              <a:gdLst>
                <a:gd name="T0" fmla="*/ 89 w 92"/>
                <a:gd name="T1" fmla="*/ 5 h 5"/>
                <a:gd name="T2" fmla="*/ 2 w 92"/>
                <a:gd name="T3" fmla="*/ 5 h 5"/>
                <a:gd name="T4" fmla="*/ 0 w 92"/>
                <a:gd name="T5" fmla="*/ 3 h 5"/>
                <a:gd name="T6" fmla="*/ 2 w 92"/>
                <a:gd name="T7" fmla="*/ 0 h 5"/>
                <a:gd name="T8" fmla="*/ 89 w 92"/>
                <a:gd name="T9" fmla="*/ 0 h 5"/>
                <a:gd name="T10" fmla="*/ 92 w 92"/>
                <a:gd name="T11" fmla="*/ 3 h 5"/>
                <a:gd name="T12" fmla="*/ 92 w 92"/>
                <a:gd name="T13" fmla="*/ 3 h 5"/>
                <a:gd name="T14" fmla="*/ 89 w 92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5">
                  <a:moveTo>
                    <a:pt x="89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0" y="0"/>
                    <a:pt x="92" y="1"/>
                    <a:pt x="92" y="3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4"/>
                    <a:pt x="90" y="5"/>
                    <a:pt x="89" y="5"/>
                  </a:cubicBezTo>
                  <a:close/>
                </a:path>
              </a:pathLst>
            </a:custGeom>
            <a:solidFill>
              <a:srgbClr val="323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 494">
              <a:extLst>
                <a:ext uri="{FF2B5EF4-FFF2-40B4-BE49-F238E27FC236}">
                  <a16:creationId xmlns:a16="http://schemas.microsoft.com/office/drawing/2014/main" id="{0F5415D7-02BC-E678-D158-2E8AFEC13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09" y="1998"/>
              <a:ext cx="111" cy="111"/>
            </a:xfrm>
            <a:custGeom>
              <a:avLst/>
              <a:gdLst>
                <a:gd name="T0" fmla="*/ 46 w 92"/>
                <a:gd name="T1" fmla="*/ 92 h 92"/>
                <a:gd name="T2" fmla="*/ 0 w 92"/>
                <a:gd name="T3" fmla="*/ 46 h 92"/>
                <a:gd name="T4" fmla="*/ 46 w 92"/>
                <a:gd name="T5" fmla="*/ 0 h 92"/>
                <a:gd name="T6" fmla="*/ 92 w 92"/>
                <a:gd name="T7" fmla="*/ 46 h 92"/>
                <a:gd name="T8" fmla="*/ 46 w 92"/>
                <a:gd name="T9" fmla="*/ 92 h 92"/>
                <a:gd name="T10" fmla="*/ 46 w 92"/>
                <a:gd name="T11" fmla="*/ 4 h 92"/>
                <a:gd name="T12" fmla="*/ 4 w 92"/>
                <a:gd name="T13" fmla="*/ 46 h 92"/>
                <a:gd name="T14" fmla="*/ 46 w 92"/>
                <a:gd name="T15" fmla="*/ 88 h 92"/>
                <a:gd name="T16" fmla="*/ 88 w 92"/>
                <a:gd name="T17" fmla="*/ 46 h 92"/>
                <a:gd name="T18" fmla="*/ 46 w 92"/>
                <a:gd name="T19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2">
                  <a:moveTo>
                    <a:pt x="46" y="92"/>
                  </a:moveTo>
                  <a:cubicBezTo>
                    <a:pt x="20" y="92"/>
                    <a:pt x="0" y="71"/>
                    <a:pt x="0" y="46"/>
                  </a:cubicBezTo>
                  <a:cubicBezTo>
                    <a:pt x="0" y="21"/>
                    <a:pt x="20" y="0"/>
                    <a:pt x="46" y="0"/>
                  </a:cubicBezTo>
                  <a:cubicBezTo>
                    <a:pt x="71" y="0"/>
                    <a:pt x="92" y="21"/>
                    <a:pt x="92" y="46"/>
                  </a:cubicBezTo>
                  <a:cubicBezTo>
                    <a:pt x="92" y="71"/>
                    <a:pt x="71" y="92"/>
                    <a:pt x="46" y="92"/>
                  </a:cubicBezTo>
                  <a:close/>
                  <a:moveTo>
                    <a:pt x="46" y="4"/>
                  </a:moveTo>
                  <a:cubicBezTo>
                    <a:pt x="22" y="4"/>
                    <a:pt x="4" y="23"/>
                    <a:pt x="4" y="46"/>
                  </a:cubicBezTo>
                  <a:cubicBezTo>
                    <a:pt x="4" y="69"/>
                    <a:pt x="22" y="88"/>
                    <a:pt x="46" y="88"/>
                  </a:cubicBezTo>
                  <a:cubicBezTo>
                    <a:pt x="69" y="88"/>
                    <a:pt x="88" y="69"/>
                    <a:pt x="88" y="46"/>
                  </a:cubicBezTo>
                  <a:cubicBezTo>
                    <a:pt x="88" y="23"/>
                    <a:pt x="69" y="4"/>
                    <a:pt x="46" y="4"/>
                  </a:cubicBezTo>
                  <a:close/>
                </a:path>
              </a:pathLst>
            </a:custGeom>
            <a:solidFill>
              <a:srgbClr val="729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 495">
              <a:extLst>
                <a:ext uri="{FF2B5EF4-FFF2-40B4-BE49-F238E27FC236}">
                  <a16:creationId xmlns:a16="http://schemas.microsoft.com/office/drawing/2014/main" id="{94385063-4CEA-4A60-E06C-251CCEE61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2" y="2019"/>
              <a:ext cx="59" cy="64"/>
            </a:xfrm>
            <a:custGeom>
              <a:avLst/>
              <a:gdLst>
                <a:gd name="T0" fmla="*/ 0 w 59"/>
                <a:gd name="T1" fmla="*/ 21 h 64"/>
                <a:gd name="T2" fmla="*/ 34 w 59"/>
                <a:gd name="T3" fmla="*/ 64 h 64"/>
                <a:gd name="T4" fmla="*/ 59 w 59"/>
                <a:gd name="T5" fmla="*/ 0 h 64"/>
                <a:gd name="T6" fmla="*/ 28 w 59"/>
                <a:gd name="T7" fmla="*/ 33 h 64"/>
                <a:gd name="T8" fmla="*/ 0 w 59"/>
                <a:gd name="T9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4">
                  <a:moveTo>
                    <a:pt x="0" y="21"/>
                  </a:moveTo>
                  <a:lnTo>
                    <a:pt x="34" y="64"/>
                  </a:lnTo>
                  <a:lnTo>
                    <a:pt x="59" y="0"/>
                  </a:lnTo>
                  <a:lnTo>
                    <a:pt x="28" y="3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D67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Oval 496">
              <a:extLst>
                <a:ext uri="{FF2B5EF4-FFF2-40B4-BE49-F238E27FC236}">
                  <a16:creationId xmlns:a16="http://schemas.microsoft.com/office/drawing/2014/main" id="{854F7B1D-E6DE-B121-D09B-E9956D146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0" y="1659"/>
              <a:ext cx="63" cy="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Oval 498">
              <a:extLst>
                <a:ext uri="{FF2B5EF4-FFF2-40B4-BE49-F238E27FC236}">
                  <a16:creationId xmlns:a16="http://schemas.microsoft.com/office/drawing/2014/main" id="{217A81B3-B224-6189-7CAB-2F8D3A636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8" y="1510"/>
              <a:ext cx="90" cy="9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 500">
              <a:extLst>
                <a:ext uri="{FF2B5EF4-FFF2-40B4-BE49-F238E27FC236}">
                  <a16:creationId xmlns:a16="http://schemas.microsoft.com/office/drawing/2014/main" id="{7F36AEED-E85D-2B74-1D2B-5C09740EA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7" y="1789"/>
              <a:ext cx="48" cy="33"/>
            </a:xfrm>
            <a:custGeom>
              <a:avLst/>
              <a:gdLst>
                <a:gd name="T0" fmla="*/ 24 w 40"/>
                <a:gd name="T1" fmla="*/ 0 h 27"/>
                <a:gd name="T2" fmla="*/ 32 w 40"/>
                <a:gd name="T3" fmla="*/ 23 h 27"/>
                <a:gd name="T4" fmla="*/ 23 w 40"/>
                <a:gd name="T5" fmla="*/ 26 h 27"/>
                <a:gd name="T6" fmla="*/ 0 w 40"/>
                <a:gd name="T7" fmla="*/ 18 h 27"/>
                <a:gd name="T8" fmla="*/ 1 w 40"/>
                <a:gd name="T9" fmla="*/ 18 h 27"/>
                <a:gd name="T10" fmla="*/ 25 w 40"/>
                <a:gd name="T11" fmla="*/ 27 h 27"/>
                <a:gd name="T12" fmla="*/ 34 w 40"/>
                <a:gd name="T13" fmla="*/ 25 h 27"/>
                <a:gd name="T14" fmla="*/ 25 w 40"/>
                <a:gd name="T15" fmla="*/ 1 h 27"/>
                <a:gd name="T16" fmla="*/ 24 w 40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7">
                  <a:moveTo>
                    <a:pt x="24" y="0"/>
                  </a:moveTo>
                  <a:cubicBezTo>
                    <a:pt x="35" y="9"/>
                    <a:pt x="38" y="19"/>
                    <a:pt x="32" y="23"/>
                  </a:cubicBezTo>
                  <a:cubicBezTo>
                    <a:pt x="30" y="25"/>
                    <a:pt x="27" y="26"/>
                    <a:pt x="23" y="26"/>
                  </a:cubicBezTo>
                  <a:cubicBezTo>
                    <a:pt x="16" y="26"/>
                    <a:pt x="8" y="23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9" y="24"/>
                    <a:pt x="18" y="27"/>
                    <a:pt x="25" y="27"/>
                  </a:cubicBezTo>
                  <a:cubicBezTo>
                    <a:pt x="29" y="27"/>
                    <a:pt x="32" y="26"/>
                    <a:pt x="34" y="25"/>
                  </a:cubicBezTo>
                  <a:cubicBezTo>
                    <a:pt x="40" y="20"/>
                    <a:pt x="37" y="9"/>
                    <a:pt x="25" y="1"/>
                  </a:cubicBezTo>
                  <a:cubicBezTo>
                    <a:pt x="25" y="1"/>
                    <a:pt x="25" y="1"/>
                    <a:pt x="24" y="0"/>
                  </a:cubicBezTo>
                </a:path>
              </a:pathLst>
            </a:custGeom>
            <a:solidFill>
              <a:srgbClr val="E3A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 501">
              <a:extLst>
                <a:ext uri="{FF2B5EF4-FFF2-40B4-BE49-F238E27FC236}">
                  <a16:creationId xmlns:a16="http://schemas.microsoft.com/office/drawing/2014/main" id="{EE4F71D2-E337-8255-4A3B-79D416D265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18" y="1778"/>
              <a:ext cx="65" cy="42"/>
            </a:xfrm>
            <a:custGeom>
              <a:avLst/>
              <a:gdLst>
                <a:gd name="T0" fmla="*/ 26 w 54"/>
                <a:gd name="T1" fmla="*/ 22 h 35"/>
                <a:gd name="T2" fmla="*/ 27 w 54"/>
                <a:gd name="T3" fmla="*/ 21 h 35"/>
                <a:gd name="T4" fmla="*/ 27 w 54"/>
                <a:gd name="T5" fmla="*/ 19 h 35"/>
                <a:gd name="T6" fmla="*/ 24 w 54"/>
                <a:gd name="T7" fmla="*/ 16 h 35"/>
                <a:gd name="T8" fmla="*/ 23 w 54"/>
                <a:gd name="T9" fmla="*/ 12 h 35"/>
                <a:gd name="T10" fmla="*/ 26 w 54"/>
                <a:gd name="T11" fmla="*/ 10 h 35"/>
                <a:gd name="T12" fmla="*/ 29 w 54"/>
                <a:gd name="T13" fmla="*/ 11 h 35"/>
                <a:gd name="T14" fmla="*/ 34 w 54"/>
                <a:gd name="T15" fmla="*/ 13 h 35"/>
                <a:gd name="T16" fmla="*/ 39 w 54"/>
                <a:gd name="T17" fmla="*/ 14 h 35"/>
                <a:gd name="T18" fmla="*/ 38 w 54"/>
                <a:gd name="T19" fmla="*/ 17 h 35"/>
                <a:gd name="T20" fmla="*/ 39 w 54"/>
                <a:gd name="T21" fmla="*/ 21 h 35"/>
                <a:gd name="T22" fmla="*/ 33 w 54"/>
                <a:gd name="T23" fmla="*/ 19 h 35"/>
                <a:gd name="T24" fmla="*/ 33 w 54"/>
                <a:gd name="T25" fmla="*/ 15 h 35"/>
                <a:gd name="T26" fmla="*/ 30 w 54"/>
                <a:gd name="T27" fmla="*/ 14 h 35"/>
                <a:gd name="T28" fmla="*/ 29 w 54"/>
                <a:gd name="T29" fmla="*/ 14 h 35"/>
                <a:gd name="T30" fmla="*/ 28 w 54"/>
                <a:gd name="T31" fmla="*/ 15 h 35"/>
                <a:gd name="T32" fmla="*/ 28 w 54"/>
                <a:gd name="T33" fmla="*/ 16 h 35"/>
                <a:gd name="T34" fmla="*/ 31 w 54"/>
                <a:gd name="T35" fmla="*/ 20 h 35"/>
                <a:gd name="T36" fmla="*/ 32 w 54"/>
                <a:gd name="T37" fmla="*/ 24 h 35"/>
                <a:gd name="T38" fmla="*/ 29 w 54"/>
                <a:gd name="T39" fmla="*/ 26 h 35"/>
                <a:gd name="T40" fmla="*/ 26 w 54"/>
                <a:gd name="T41" fmla="*/ 25 h 35"/>
                <a:gd name="T42" fmla="*/ 21 w 54"/>
                <a:gd name="T43" fmla="*/ 22 h 35"/>
                <a:gd name="T44" fmla="*/ 17 w 54"/>
                <a:gd name="T45" fmla="*/ 21 h 35"/>
                <a:gd name="T46" fmla="*/ 17 w 54"/>
                <a:gd name="T47" fmla="*/ 18 h 35"/>
                <a:gd name="T48" fmla="*/ 16 w 54"/>
                <a:gd name="T49" fmla="*/ 14 h 35"/>
                <a:gd name="T50" fmla="*/ 22 w 54"/>
                <a:gd name="T51" fmla="*/ 16 h 35"/>
                <a:gd name="T52" fmla="*/ 21 w 54"/>
                <a:gd name="T53" fmla="*/ 18 h 35"/>
                <a:gd name="T54" fmla="*/ 22 w 54"/>
                <a:gd name="T55" fmla="*/ 20 h 35"/>
                <a:gd name="T56" fmla="*/ 25 w 54"/>
                <a:gd name="T57" fmla="*/ 22 h 35"/>
                <a:gd name="T58" fmla="*/ 17 w 54"/>
                <a:gd name="T59" fmla="*/ 3 h 35"/>
                <a:gd name="T60" fmla="*/ 17 w 54"/>
                <a:gd name="T61" fmla="*/ 25 h 35"/>
                <a:gd name="T62" fmla="*/ 45 w 54"/>
                <a:gd name="T63" fmla="*/ 30 h 35"/>
                <a:gd name="T64" fmla="*/ 17 w 54"/>
                <a:gd name="T65" fmla="*/ 3 h 35"/>
                <a:gd name="T66" fmla="*/ 33 w 54"/>
                <a:gd name="T67" fmla="*/ 33 h 35"/>
                <a:gd name="T68" fmla="*/ 6 w 54"/>
                <a:gd name="T69" fmla="*/ 14 h 35"/>
                <a:gd name="T70" fmla="*/ 17 w 54"/>
                <a:gd name="T71" fmla="*/ 2 h 35"/>
                <a:gd name="T72" fmla="*/ 38 w 54"/>
                <a:gd name="T73" fmla="*/ 10 h 35"/>
                <a:gd name="T74" fmla="*/ 46 w 54"/>
                <a:gd name="T75" fmla="*/ 31 h 35"/>
                <a:gd name="T76" fmla="*/ 16 w 54"/>
                <a:gd name="T77" fmla="*/ 0 h 35"/>
                <a:gd name="T78" fmla="*/ 15 w 54"/>
                <a:gd name="T79" fmla="*/ 26 h 35"/>
                <a:gd name="T80" fmla="*/ 39 w 54"/>
                <a:gd name="T81" fmla="*/ 35 h 35"/>
                <a:gd name="T82" fmla="*/ 40 w 54"/>
                <a:gd name="T83" fmla="*/ 9 h 35"/>
                <a:gd name="T84" fmla="*/ 16 w 54"/>
                <a:gd name="T8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4" h="35">
                  <a:moveTo>
                    <a:pt x="26" y="22"/>
                  </a:moveTo>
                  <a:cubicBezTo>
                    <a:pt x="26" y="22"/>
                    <a:pt x="26" y="22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0"/>
                    <a:pt x="27" y="20"/>
                    <a:pt x="27" y="19"/>
                  </a:cubicBezTo>
                  <a:cubicBezTo>
                    <a:pt x="27" y="19"/>
                    <a:pt x="26" y="19"/>
                    <a:pt x="26" y="18"/>
                  </a:cubicBezTo>
                  <a:cubicBezTo>
                    <a:pt x="25" y="17"/>
                    <a:pt x="25" y="16"/>
                    <a:pt x="24" y="16"/>
                  </a:cubicBezTo>
                  <a:cubicBezTo>
                    <a:pt x="24" y="15"/>
                    <a:pt x="23" y="14"/>
                    <a:pt x="23" y="13"/>
                  </a:cubicBezTo>
                  <a:cubicBezTo>
                    <a:pt x="23" y="13"/>
                    <a:pt x="23" y="12"/>
                    <a:pt x="23" y="12"/>
                  </a:cubicBezTo>
                  <a:cubicBezTo>
                    <a:pt x="23" y="11"/>
                    <a:pt x="24" y="11"/>
                    <a:pt x="24" y="11"/>
                  </a:cubicBezTo>
                  <a:cubicBezTo>
                    <a:pt x="25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28" y="10"/>
                    <a:pt x="29" y="11"/>
                  </a:cubicBezTo>
                  <a:cubicBezTo>
                    <a:pt x="30" y="11"/>
                    <a:pt x="30" y="11"/>
                    <a:pt x="31" y="12"/>
                  </a:cubicBezTo>
                  <a:cubicBezTo>
                    <a:pt x="32" y="12"/>
                    <a:pt x="33" y="13"/>
                    <a:pt x="34" y="13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7" y="16"/>
                    <a:pt x="38" y="17"/>
                    <a:pt x="38" y="17"/>
                  </a:cubicBezTo>
                  <a:cubicBezTo>
                    <a:pt x="39" y="18"/>
                    <a:pt x="39" y="19"/>
                    <a:pt x="39" y="19"/>
                  </a:cubicBezTo>
                  <a:cubicBezTo>
                    <a:pt x="39" y="20"/>
                    <a:pt x="39" y="21"/>
                    <a:pt x="39" y="21"/>
                  </a:cubicBezTo>
                  <a:cubicBezTo>
                    <a:pt x="38" y="21"/>
                    <a:pt x="38" y="22"/>
                    <a:pt x="37" y="22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4" y="18"/>
                    <a:pt x="34" y="18"/>
                    <a:pt x="34" y="17"/>
                  </a:cubicBezTo>
                  <a:cubicBezTo>
                    <a:pt x="34" y="17"/>
                    <a:pt x="34" y="16"/>
                    <a:pt x="33" y="15"/>
                  </a:cubicBezTo>
                  <a:cubicBezTo>
                    <a:pt x="32" y="15"/>
                    <a:pt x="32" y="15"/>
                    <a:pt x="32" y="14"/>
                  </a:cubicBezTo>
                  <a:cubicBezTo>
                    <a:pt x="31" y="14"/>
                    <a:pt x="31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9" y="17"/>
                    <a:pt x="29" y="17"/>
                    <a:pt x="29" y="18"/>
                  </a:cubicBezTo>
                  <a:cubicBezTo>
                    <a:pt x="30" y="19"/>
                    <a:pt x="31" y="19"/>
                    <a:pt x="31" y="20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32" y="23"/>
                    <a:pt x="32" y="24"/>
                    <a:pt x="32" y="24"/>
                  </a:cubicBezTo>
                  <a:cubicBezTo>
                    <a:pt x="32" y="24"/>
                    <a:pt x="32" y="25"/>
                    <a:pt x="31" y="25"/>
                  </a:cubicBezTo>
                  <a:cubicBezTo>
                    <a:pt x="30" y="25"/>
                    <a:pt x="30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8" y="26"/>
                    <a:pt x="27" y="25"/>
                    <a:pt x="26" y="25"/>
                  </a:cubicBezTo>
                  <a:cubicBezTo>
                    <a:pt x="26" y="25"/>
                    <a:pt x="25" y="25"/>
                    <a:pt x="24" y="24"/>
                  </a:cubicBezTo>
                  <a:cubicBezTo>
                    <a:pt x="23" y="24"/>
                    <a:pt x="22" y="23"/>
                    <a:pt x="21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20"/>
                    <a:pt x="17" y="19"/>
                    <a:pt x="17" y="18"/>
                  </a:cubicBezTo>
                  <a:cubicBezTo>
                    <a:pt x="16" y="18"/>
                    <a:pt x="16" y="17"/>
                    <a:pt x="16" y="16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6" y="14"/>
                    <a:pt x="17" y="13"/>
                    <a:pt x="17" y="13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2" y="20"/>
                    <a:pt x="22" y="20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4" y="21"/>
                    <a:pt x="24" y="22"/>
                    <a:pt x="25" y="22"/>
                  </a:cubicBezTo>
                  <a:cubicBezTo>
                    <a:pt x="25" y="22"/>
                    <a:pt x="25" y="22"/>
                    <a:pt x="26" y="22"/>
                  </a:cubicBezTo>
                  <a:moveTo>
                    <a:pt x="17" y="3"/>
                  </a:moveTo>
                  <a:cubicBezTo>
                    <a:pt x="14" y="3"/>
                    <a:pt x="12" y="3"/>
                    <a:pt x="10" y="5"/>
                  </a:cubicBezTo>
                  <a:cubicBezTo>
                    <a:pt x="4" y="9"/>
                    <a:pt x="7" y="18"/>
                    <a:pt x="17" y="25"/>
                  </a:cubicBezTo>
                  <a:cubicBezTo>
                    <a:pt x="24" y="30"/>
                    <a:pt x="31" y="32"/>
                    <a:pt x="37" y="32"/>
                  </a:cubicBezTo>
                  <a:cubicBezTo>
                    <a:pt x="40" y="32"/>
                    <a:pt x="43" y="32"/>
                    <a:pt x="45" y="30"/>
                  </a:cubicBezTo>
                  <a:cubicBezTo>
                    <a:pt x="51" y="26"/>
                    <a:pt x="47" y="17"/>
                    <a:pt x="38" y="10"/>
                  </a:cubicBezTo>
                  <a:cubicBezTo>
                    <a:pt x="31" y="5"/>
                    <a:pt x="23" y="3"/>
                    <a:pt x="17" y="3"/>
                  </a:cubicBezTo>
                  <a:moveTo>
                    <a:pt x="38" y="33"/>
                  </a:moveTo>
                  <a:cubicBezTo>
                    <a:pt x="36" y="33"/>
                    <a:pt x="35" y="33"/>
                    <a:pt x="33" y="33"/>
                  </a:cubicBezTo>
                  <a:cubicBezTo>
                    <a:pt x="27" y="32"/>
                    <a:pt x="21" y="29"/>
                    <a:pt x="16" y="25"/>
                  </a:cubicBezTo>
                  <a:cubicBezTo>
                    <a:pt x="11" y="22"/>
                    <a:pt x="8" y="18"/>
                    <a:pt x="6" y="14"/>
                  </a:cubicBezTo>
                  <a:cubicBezTo>
                    <a:pt x="5" y="9"/>
                    <a:pt x="6" y="6"/>
                    <a:pt x="9" y="4"/>
                  </a:cubicBezTo>
                  <a:cubicBezTo>
                    <a:pt x="10" y="2"/>
                    <a:pt x="13" y="2"/>
                    <a:pt x="17" y="2"/>
                  </a:cubicBezTo>
                  <a:cubicBezTo>
                    <a:pt x="18" y="2"/>
                    <a:pt x="20" y="2"/>
                    <a:pt x="22" y="2"/>
                  </a:cubicBezTo>
                  <a:cubicBezTo>
                    <a:pt x="27" y="3"/>
                    <a:pt x="33" y="6"/>
                    <a:pt x="38" y="10"/>
                  </a:cubicBezTo>
                  <a:cubicBezTo>
                    <a:pt x="43" y="13"/>
                    <a:pt x="47" y="17"/>
                    <a:pt x="48" y="22"/>
                  </a:cubicBezTo>
                  <a:cubicBezTo>
                    <a:pt x="50" y="26"/>
                    <a:pt x="49" y="29"/>
                    <a:pt x="46" y="31"/>
                  </a:cubicBezTo>
                  <a:cubicBezTo>
                    <a:pt x="44" y="33"/>
                    <a:pt x="41" y="33"/>
                    <a:pt x="38" y="33"/>
                  </a:cubicBezTo>
                  <a:moveTo>
                    <a:pt x="16" y="0"/>
                  </a:moveTo>
                  <a:cubicBezTo>
                    <a:pt x="12" y="0"/>
                    <a:pt x="9" y="1"/>
                    <a:pt x="7" y="2"/>
                  </a:cubicBezTo>
                  <a:cubicBezTo>
                    <a:pt x="0" y="7"/>
                    <a:pt x="4" y="18"/>
                    <a:pt x="15" y="26"/>
                  </a:cubicBezTo>
                  <a:cubicBezTo>
                    <a:pt x="16" y="26"/>
                    <a:pt x="16" y="27"/>
                    <a:pt x="16" y="27"/>
                  </a:cubicBezTo>
                  <a:cubicBezTo>
                    <a:pt x="24" y="32"/>
                    <a:pt x="32" y="35"/>
                    <a:pt x="39" y="35"/>
                  </a:cubicBezTo>
                  <a:cubicBezTo>
                    <a:pt x="43" y="35"/>
                    <a:pt x="46" y="34"/>
                    <a:pt x="48" y="32"/>
                  </a:cubicBezTo>
                  <a:cubicBezTo>
                    <a:pt x="54" y="28"/>
                    <a:pt x="51" y="18"/>
                    <a:pt x="40" y="9"/>
                  </a:cubicBezTo>
                  <a:cubicBezTo>
                    <a:pt x="40" y="9"/>
                    <a:pt x="40" y="9"/>
                    <a:pt x="39" y="9"/>
                  </a:cubicBezTo>
                  <a:cubicBezTo>
                    <a:pt x="32" y="3"/>
                    <a:pt x="23" y="0"/>
                    <a:pt x="16" y="0"/>
                  </a:cubicBezTo>
                </a:path>
              </a:pathLst>
            </a:custGeom>
            <a:solidFill>
              <a:srgbClr val="F5C6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 502">
              <a:extLst>
                <a:ext uri="{FF2B5EF4-FFF2-40B4-BE49-F238E27FC236}">
                  <a16:creationId xmlns:a16="http://schemas.microsoft.com/office/drawing/2014/main" id="{6E62FF80-A218-132B-D71E-B2CF172399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23" y="1781"/>
              <a:ext cx="56" cy="37"/>
            </a:xfrm>
            <a:custGeom>
              <a:avLst/>
              <a:gdLst>
                <a:gd name="T0" fmla="*/ 33 w 47"/>
                <a:gd name="T1" fmla="*/ 30 h 31"/>
                <a:gd name="T2" fmla="*/ 13 w 47"/>
                <a:gd name="T3" fmla="*/ 23 h 31"/>
                <a:gd name="T4" fmla="*/ 6 w 47"/>
                <a:gd name="T5" fmla="*/ 3 h 31"/>
                <a:gd name="T6" fmla="*/ 13 w 47"/>
                <a:gd name="T7" fmla="*/ 1 h 31"/>
                <a:gd name="T8" fmla="*/ 34 w 47"/>
                <a:gd name="T9" fmla="*/ 8 h 31"/>
                <a:gd name="T10" fmla="*/ 41 w 47"/>
                <a:gd name="T11" fmla="*/ 28 h 31"/>
                <a:gd name="T12" fmla="*/ 33 w 47"/>
                <a:gd name="T13" fmla="*/ 30 h 31"/>
                <a:gd name="T14" fmla="*/ 13 w 47"/>
                <a:gd name="T15" fmla="*/ 0 h 31"/>
                <a:gd name="T16" fmla="*/ 5 w 47"/>
                <a:gd name="T17" fmla="*/ 2 h 31"/>
                <a:gd name="T18" fmla="*/ 2 w 47"/>
                <a:gd name="T19" fmla="*/ 12 h 31"/>
                <a:gd name="T20" fmla="*/ 12 w 47"/>
                <a:gd name="T21" fmla="*/ 23 h 31"/>
                <a:gd name="T22" fmla="*/ 29 w 47"/>
                <a:gd name="T23" fmla="*/ 31 h 31"/>
                <a:gd name="T24" fmla="*/ 34 w 47"/>
                <a:gd name="T25" fmla="*/ 31 h 31"/>
                <a:gd name="T26" fmla="*/ 42 w 47"/>
                <a:gd name="T27" fmla="*/ 29 h 31"/>
                <a:gd name="T28" fmla="*/ 44 w 47"/>
                <a:gd name="T29" fmla="*/ 20 h 31"/>
                <a:gd name="T30" fmla="*/ 34 w 47"/>
                <a:gd name="T31" fmla="*/ 8 h 31"/>
                <a:gd name="T32" fmla="*/ 18 w 47"/>
                <a:gd name="T33" fmla="*/ 0 h 31"/>
                <a:gd name="T34" fmla="*/ 13 w 47"/>
                <a:gd name="T3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31">
                  <a:moveTo>
                    <a:pt x="33" y="30"/>
                  </a:moveTo>
                  <a:cubicBezTo>
                    <a:pt x="27" y="30"/>
                    <a:pt x="20" y="28"/>
                    <a:pt x="13" y="23"/>
                  </a:cubicBezTo>
                  <a:cubicBezTo>
                    <a:pt x="3" y="16"/>
                    <a:pt x="0" y="7"/>
                    <a:pt x="6" y="3"/>
                  </a:cubicBezTo>
                  <a:cubicBezTo>
                    <a:pt x="8" y="1"/>
                    <a:pt x="10" y="1"/>
                    <a:pt x="13" y="1"/>
                  </a:cubicBezTo>
                  <a:cubicBezTo>
                    <a:pt x="19" y="1"/>
                    <a:pt x="27" y="3"/>
                    <a:pt x="34" y="8"/>
                  </a:cubicBezTo>
                  <a:cubicBezTo>
                    <a:pt x="43" y="15"/>
                    <a:pt x="47" y="24"/>
                    <a:pt x="41" y="28"/>
                  </a:cubicBezTo>
                  <a:cubicBezTo>
                    <a:pt x="39" y="30"/>
                    <a:pt x="36" y="30"/>
                    <a:pt x="33" y="30"/>
                  </a:cubicBezTo>
                  <a:moveTo>
                    <a:pt x="13" y="0"/>
                  </a:moveTo>
                  <a:cubicBezTo>
                    <a:pt x="9" y="0"/>
                    <a:pt x="6" y="0"/>
                    <a:pt x="5" y="2"/>
                  </a:cubicBezTo>
                  <a:cubicBezTo>
                    <a:pt x="2" y="4"/>
                    <a:pt x="1" y="7"/>
                    <a:pt x="2" y="12"/>
                  </a:cubicBezTo>
                  <a:cubicBezTo>
                    <a:pt x="4" y="16"/>
                    <a:pt x="7" y="20"/>
                    <a:pt x="12" y="23"/>
                  </a:cubicBezTo>
                  <a:cubicBezTo>
                    <a:pt x="17" y="27"/>
                    <a:pt x="23" y="30"/>
                    <a:pt x="29" y="31"/>
                  </a:cubicBezTo>
                  <a:cubicBezTo>
                    <a:pt x="31" y="31"/>
                    <a:pt x="32" y="31"/>
                    <a:pt x="34" y="31"/>
                  </a:cubicBezTo>
                  <a:cubicBezTo>
                    <a:pt x="37" y="31"/>
                    <a:pt x="40" y="31"/>
                    <a:pt x="42" y="29"/>
                  </a:cubicBezTo>
                  <a:cubicBezTo>
                    <a:pt x="45" y="27"/>
                    <a:pt x="46" y="24"/>
                    <a:pt x="44" y="20"/>
                  </a:cubicBezTo>
                  <a:cubicBezTo>
                    <a:pt x="43" y="15"/>
                    <a:pt x="39" y="11"/>
                    <a:pt x="34" y="8"/>
                  </a:cubicBezTo>
                  <a:cubicBezTo>
                    <a:pt x="29" y="4"/>
                    <a:pt x="23" y="1"/>
                    <a:pt x="18" y="0"/>
                  </a:cubicBezTo>
                  <a:cubicBezTo>
                    <a:pt x="16" y="0"/>
                    <a:pt x="14" y="0"/>
                    <a:pt x="13" y="0"/>
                  </a:cubicBezTo>
                </a:path>
              </a:pathLst>
            </a:custGeom>
            <a:solidFill>
              <a:srgbClr val="F3B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 503">
              <a:extLst>
                <a:ext uri="{FF2B5EF4-FFF2-40B4-BE49-F238E27FC236}">
                  <a16:creationId xmlns:a16="http://schemas.microsoft.com/office/drawing/2014/main" id="{B8EDA909-217A-126D-5097-EC0516F1A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7" y="1790"/>
              <a:ext cx="28" cy="20"/>
            </a:xfrm>
            <a:custGeom>
              <a:avLst/>
              <a:gdLst>
                <a:gd name="T0" fmla="*/ 10 w 23"/>
                <a:gd name="T1" fmla="*/ 0 h 16"/>
                <a:gd name="T2" fmla="*/ 10 w 23"/>
                <a:gd name="T3" fmla="*/ 0 h 16"/>
                <a:gd name="T4" fmla="*/ 8 w 23"/>
                <a:gd name="T5" fmla="*/ 1 h 16"/>
                <a:gd name="T6" fmla="*/ 7 w 23"/>
                <a:gd name="T7" fmla="*/ 2 h 16"/>
                <a:gd name="T8" fmla="*/ 7 w 23"/>
                <a:gd name="T9" fmla="*/ 3 h 16"/>
                <a:gd name="T10" fmla="*/ 8 w 23"/>
                <a:gd name="T11" fmla="*/ 6 h 16"/>
                <a:gd name="T12" fmla="*/ 10 w 23"/>
                <a:gd name="T13" fmla="*/ 8 h 16"/>
                <a:gd name="T14" fmla="*/ 11 w 23"/>
                <a:gd name="T15" fmla="*/ 9 h 16"/>
                <a:gd name="T16" fmla="*/ 11 w 23"/>
                <a:gd name="T17" fmla="*/ 11 h 16"/>
                <a:gd name="T18" fmla="*/ 11 w 23"/>
                <a:gd name="T19" fmla="*/ 11 h 16"/>
                <a:gd name="T20" fmla="*/ 11 w 23"/>
                <a:gd name="T21" fmla="*/ 12 h 16"/>
                <a:gd name="T22" fmla="*/ 10 w 23"/>
                <a:gd name="T23" fmla="*/ 12 h 16"/>
                <a:gd name="T24" fmla="*/ 10 w 23"/>
                <a:gd name="T25" fmla="*/ 12 h 16"/>
                <a:gd name="T26" fmla="*/ 9 w 23"/>
                <a:gd name="T27" fmla="*/ 12 h 16"/>
                <a:gd name="T28" fmla="*/ 8 w 23"/>
                <a:gd name="T29" fmla="*/ 11 h 16"/>
                <a:gd name="T30" fmla="*/ 6 w 23"/>
                <a:gd name="T31" fmla="*/ 10 h 16"/>
                <a:gd name="T32" fmla="*/ 5 w 23"/>
                <a:gd name="T33" fmla="*/ 9 h 16"/>
                <a:gd name="T34" fmla="*/ 5 w 23"/>
                <a:gd name="T35" fmla="*/ 8 h 16"/>
                <a:gd name="T36" fmla="*/ 5 w 23"/>
                <a:gd name="T37" fmla="*/ 7 h 16"/>
                <a:gd name="T38" fmla="*/ 6 w 23"/>
                <a:gd name="T39" fmla="*/ 6 h 16"/>
                <a:gd name="T40" fmla="*/ 1 w 23"/>
                <a:gd name="T41" fmla="*/ 3 h 16"/>
                <a:gd name="T42" fmla="*/ 0 w 23"/>
                <a:gd name="T43" fmla="*/ 4 h 16"/>
                <a:gd name="T44" fmla="*/ 0 w 23"/>
                <a:gd name="T45" fmla="*/ 6 h 16"/>
                <a:gd name="T46" fmla="*/ 1 w 23"/>
                <a:gd name="T47" fmla="*/ 8 h 16"/>
                <a:gd name="T48" fmla="*/ 3 w 23"/>
                <a:gd name="T49" fmla="*/ 10 h 16"/>
                <a:gd name="T50" fmla="*/ 1 w 23"/>
                <a:gd name="T51" fmla="*/ 11 h 16"/>
                <a:gd name="T52" fmla="*/ 3 w 23"/>
                <a:gd name="T53" fmla="*/ 13 h 16"/>
                <a:gd name="T54" fmla="*/ 5 w 23"/>
                <a:gd name="T55" fmla="*/ 12 h 16"/>
                <a:gd name="T56" fmla="*/ 8 w 23"/>
                <a:gd name="T57" fmla="*/ 14 h 16"/>
                <a:gd name="T58" fmla="*/ 10 w 23"/>
                <a:gd name="T59" fmla="*/ 15 h 16"/>
                <a:gd name="T60" fmla="*/ 13 w 23"/>
                <a:gd name="T61" fmla="*/ 16 h 16"/>
                <a:gd name="T62" fmla="*/ 13 w 23"/>
                <a:gd name="T63" fmla="*/ 16 h 16"/>
                <a:gd name="T64" fmla="*/ 15 w 23"/>
                <a:gd name="T65" fmla="*/ 15 h 16"/>
                <a:gd name="T66" fmla="*/ 16 w 23"/>
                <a:gd name="T67" fmla="*/ 14 h 16"/>
                <a:gd name="T68" fmla="*/ 16 w 23"/>
                <a:gd name="T69" fmla="*/ 12 h 16"/>
                <a:gd name="T70" fmla="*/ 15 w 23"/>
                <a:gd name="T71" fmla="*/ 10 h 16"/>
                <a:gd name="T72" fmla="*/ 13 w 23"/>
                <a:gd name="T73" fmla="*/ 8 h 16"/>
                <a:gd name="T74" fmla="*/ 12 w 23"/>
                <a:gd name="T75" fmla="*/ 6 h 16"/>
                <a:gd name="T76" fmla="*/ 12 w 23"/>
                <a:gd name="T77" fmla="*/ 5 h 16"/>
                <a:gd name="T78" fmla="*/ 12 w 23"/>
                <a:gd name="T79" fmla="*/ 5 h 16"/>
                <a:gd name="T80" fmla="*/ 13 w 23"/>
                <a:gd name="T81" fmla="*/ 4 h 16"/>
                <a:gd name="T82" fmla="*/ 13 w 23"/>
                <a:gd name="T83" fmla="*/ 4 h 16"/>
                <a:gd name="T84" fmla="*/ 14 w 23"/>
                <a:gd name="T85" fmla="*/ 4 h 16"/>
                <a:gd name="T86" fmla="*/ 14 w 23"/>
                <a:gd name="T87" fmla="*/ 4 h 16"/>
                <a:gd name="T88" fmla="*/ 16 w 23"/>
                <a:gd name="T89" fmla="*/ 4 h 16"/>
                <a:gd name="T90" fmla="*/ 17 w 23"/>
                <a:gd name="T91" fmla="*/ 5 h 16"/>
                <a:gd name="T92" fmla="*/ 18 w 23"/>
                <a:gd name="T93" fmla="*/ 7 h 16"/>
                <a:gd name="T94" fmla="*/ 17 w 23"/>
                <a:gd name="T95" fmla="*/ 9 h 16"/>
                <a:gd name="T96" fmla="*/ 21 w 23"/>
                <a:gd name="T97" fmla="*/ 12 h 16"/>
                <a:gd name="T98" fmla="*/ 23 w 23"/>
                <a:gd name="T99" fmla="*/ 11 h 16"/>
                <a:gd name="T100" fmla="*/ 23 w 23"/>
                <a:gd name="T101" fmla="*/ 9 h 16"/>
                <a:gd name="T102" fmla="*/ 22 w 23"/>
                <a:gd name="T103" fmla="*/ 7 h 16"/>
                <a:gd name="T104" fmla="*/ 20 w 23"/>
                <a:gd name="T105" fmla="*/ 5 h 16"/>
                <a:gd name="T106" fmla="*/ 23 w 23"/>
                <a:gd name="T107" fmla="*/ 4 h 16"/>
                <a:gd name="T108" fmla="*/ 20 w 23"/>
                <a:gd name="T109" fmla="*/ 2 h 16"/>
                <a:gd name="T110" fmla="*/ 18 w 23"/>
                <a:gd name="T111" fmla="*/ 3 h 16"/>
                <a:gd name="T112" fmla="*/ 15 w 23"/>
                <a:gd name="T113" fmla="*/ 2 h 16"/>
                <a:gd name="T114" fmla="*/ 13 w 23"/>
                <a:gd name="T115" fmla="*/ 1 h 16"/>
                <a:gd name="T116" fmla="*/ 10 w 23"/>
                <a:gd name="T1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" h="16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9" y="6"/>
                    <a:pt x="9" y="7"/>
                    <a:pt x="10" y="8"/>
                  </a:cubicBezTo>
                  <a:cubicBezTo>
                    <a:pt x="10" y="9"/>
                    <a:pt x="11" y="9"/>
                    <a:pt x="11" y="9"/>
                  </a:cubicBezTo>
                  <a:cubicBezTo>
                    <a:pt x="11" y="10"/>
                    <a:pt x="11" y="10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1"/>
                    <a:pt x="8" y="11"/>
                  </a:cubicBezTo>
                  <a:cubicBezTo>
                    <a:pt x="7" y="11"/>
                    <a:pt x="7" y="11"/>
                    <a:pt x="6" y="10"/>
                  </a:cubicBezTo>
                  <a:cubicBezTo>
                    <a:pt x="6" y="10"/>
                    <a:pt x="5" y="10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6" y="6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4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9"/>
                    <a:pt x="2" y="10"/>
                    <a:pt x="3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3"/>
                    <a:pt x="7" y="14"/>
                    <a:pt x="8" y="14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1" y="15"/>
                    <a:pt x="12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4" y="15"/>
                    <a:pt x="15" y="15"/>
                  </a:cubicBezTo>
                  <a:cubicBezTo>
                    <a:pt x="16" y="15"/>
                    <a:pt x="16" y="14"/>
                    <a:pt x="16" y="14"/>
                  </a:cubicBezTo>
                  <a:cubicBezTo>
                    <a:pt x="16" y="14"/>
                    <a:pt x="16" y="13"/>
                    <a:pt x="16" y="12"/>
                  </a:cubicBezTo>
                  <a:cubicBezTo>
                    <a:pt x="16" y="12"/>
                    <a:pt x="16" y="11"/>
                    <a:pt x="15" y="10"/>
                  </a:cubicBezTo>
                  <a:cubicBezTo>
                    <a:pt x="15" y="9"/>
                    <a:pt x="14" y="9"/>
                    <a:pt x="13" y="8"/>
                  </a:cubicBezTo>
                  <a:cubicBezTo>
                    <a:pt x="13" y="7"/>
                    <a:pt x="13" y="7"/>
                    <a:pt x="12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6" y="4"/>
                  </a:cubicBezTo>
                  <a:cubicBezTo>
                    <a:pt x="16" y="5"/>
                    <a:pt x="16" y="5"/>
                    <a:pt x="17" y="5"/>
                  </a:cubicBezTo>
                  <a:cubicBezTo>
                    <a:pt x="18" y="6"/>
                    <a:pt x="18" y="7"/>
                    <a:pt x="18" y="7"/>
                  </a:cubicBezTo>
                  <a:cubicBezTo>
                    <a:pt x="18" y="8"/>
                    <a:pt x="18" y="8"/>
                    <a:pt x="17" y="9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2" y="12"/>
                    <a:pt x="22" y="11"/>
                    <a:pt x="23" y="11"/>
                  </a:cubicBezTo>
                  <a:cubicBezTo>
                    <a:pt x="23" y="11"/>
                    <a:pt x="23" y="10"/>
                    <a:pt x="23" y="9"/>
                  </a:cubicBezTo>
                  <a:cubicBezTo>
                    <a:pt x="23" y="9"/>
                    <a:pt x="23" y="8"/>
                    <a:pt x="22" y="7"/>
                  </a:cubicBezTo>
                  <a:cubicBezTo>
                    <a:pt x="22" y="7"/>
                    <a:pt x="21" y="6"/>
                    <a:pt x="20" y="5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3"/>
                    <a:pt x="16" y="2"/>
                    <a:pt x="15" y="2"/>
                  </a:cubicBezTo>
                  <a:cubicBezTo>
                    <a:pt x="14" y="1"/>
                    <a:pt x="14" y="1"/>
                    <a:pt x="13" y="1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F3B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 504">
              <a:extLst>
                <a:ext uri="{FF2B5EF4-FFF2-40B4-BE49-F238E27FC236}">
                  <a16:creationId xmlns:a16="http://schemas.microsoft.com/office/drawing/2014/main" id="{A2AE1462-AA9E-F81B-1B45-0C96A4C10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7" y="1789"/>
              <a:ext cx="49" cy="33"/>
            </a:xfrm>
            <a:custGeom>
              <a:avLst/>
              <a:gdLst>
                <a:gd name="T0" fmla="*/ 24 w 40"/>
                <a:gd name="T1" fmla="*/ 0 h 27"/>
                <a:gd name="T2" fmla="*/ 32 w 40"/>
                <a:gd name="T3" fmla="*/ 23 h 27"/>
                <a:gd name="T4" fmla="*/ 23 w 40"/>
                <a:gd name="T5" fmla="*/ 26 h 27"/>
                <a:gd name="T6" fmla="*/ 0 w 40"/>
                <a:gd name="T7" fmla="*/ 18 h 27"/>
                <a:gd name="T8" fmla="*/ 1 w 40"/>
                <a:gd name="T9" fmla="*/ 18 h 27"/>
                <a:gd name="T10" fmla="*/ 25 w 40"/>
                <a:gd name="T11" fmla="*/ 27 h 27"/>
                <a:gd name="T12" fmla="*/ 34 w 40"/>
                <a:gd name="T13" fmla="*/ 25 h 27"/>
                <a:gd name="T14" fmla="*/ 25 w 40"/>
                <a:gd name="T15" fmla="*/ 1 h 27"/>
                <a:gd name="T16" fmla="*/ 24 w 40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7">
                  <a:moveTo>
                    <a:pt x="24" y="0"/>
                  </a:moveTo>
                  <a:cubicBezTo>
                    <a:pt x="35" y="8"/>
                    <a:pt x="38" y="19"/>
                    <a:pt x="32" y="23"/>
                  </a:cubicBezTo>
                  <a:cubicBezTo>
                    <a:pt x="30" y="25"/>
                    <a:pt x="27" y="26"/>
                    <a:pt x="23" y="26"/>
                  </a:cubicBezTo>
                  <a:cubicBezTo>
                    <a:pt x="16" y="26"/>
                    <a:pt x="8" y="23"/>
                    <a:pt x="0" y="18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9" y="24"/>
                    <a:pt x="18" y="27"/>
                    <a:pt x="25" y="27"/>
                  </a:cubicBezTo>
                  <a:cubicBezTo>
                    <a:pt x="28" y="27"/>
                    <a:pt x="31" y="26"/>
                    <a:pt x="34" y="25"/>
                  </a:cubicBezTo>
                  <a:cubicBezTo>
                    <a:pt x="40" y="20"/>
                    <a:pt x="36" y="9"/>
                    <a:pt x="25" y="1"/>
                  </a:cubicBezTo>
                  <a:cubicBezTo>
                    <a:pt x="25" y="1"/>
                    <a:pt x="24" y="0"/>
                    <a:pt x="24" y="0"/>
                  </a:cubicBezTo>
                </a:path>
              </a:pathLst>
            </a:custGeom>
            <a:solidFill>
              <a:srgbClr val="E3A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 505">
              <a:extLst>
                <a:ext uri="{FF2B5EF4-FFF2-40B4-BE49-F238E27FC236}">
                  <a16:creationId xmlns:a16="http://schemas.microsoft.com/office/drawing/2014/main" id="{6DD9FADA-0EF1-3FDD-BBEF-D0AEA75578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28" y="1778"/>
              <a:ext cx="65" cy="42"/>
            </a:xfrm>
            <a:custGeom>
              <a:avLst/>
              <a:gdLst>
                <a:gd name="T0" fmla="*/ 26 w 54"/>
                <a:gd name="T1" fmla="*/ 22 h 35"/>
                <a:gd name="T2" fmla="*/ 27 w 54"/>
                <a:gd name="T3" fmla="*/ 21 h 35"/>
                <a:gd name="T4" fmla="*/ 27 w 54"/>
                <a:gd name="T5" fmla="*/ 19 h 35"/>
                <a:gd name="T6" fmla="*/ 24 w 54"/>
                <a:gd name="T7" fmla="*/ 15 h 35"/>
                <a:gd name="T8" fmla="*/ 23 w 54"/>
                <a:gd name="T9" fmla="*/ 12 h 35"/>
                <a:gd name="T10" fmla="*/ 26 w 54"/>
                <a:gd name="T11" fmla="*/ 10 h 35"/>
                <a:gd name="T12" fmla="*/ 29 w 54"/>
                <a:gd name="T13" fmla="*/ 10 h 35"/>
                <a:gd name="T14" fmla="*/ 34 w 54"/>
                <a:gd name="T15" fmla="*/ 13 h 35"/>
                <a:gd name="T16" fmla="*/ 38 w 54"/>
                <a:gd name="T17" fmla="*/ 14 h 35"/>
                <a:gd name="T18" fmla="*/ 38 w 54"/>
                <a:gd name="T19" fmla="*/ 17 h 35"/>
                <a:gd name="T20" fmla="*/ 38 w 54"/>
                <a:gd name="T21" fmla="*/ 21 h 35"/>
                <a:gd name="T22" fmla="*/ 33 w 54"/>
                <a:gd name="T23" fmla="*/ 19 h 35"/>
                <a:gd name="T24" fmla="*/ 33 w 54"/>
                <a:gd name="T25" fmla="*/ 15 h 35"/>
                <a:gd name="T26" fmla="*/ 30 w 54"/>
                <a:gd name="T27" fmla="*/ 14 h 35"/>
                <a:gd name="T28" fmla="*/ 29 w 54"/>
                <a:gd name="T29" fmla="*/ 14 h 35"/>
                <a:gd name="T30" fmla="*/ 28 w 54"/>
                <a:gd name="T31" fmla="*/ 14 h 35"/>
                <a:gd name="T32" fmla="*/ 28 w 54"/>
                <a:gd name="T33" fmla="*/ 16 h 35"/>
                <a:gd name="T34" fmla="*/ 31 w 54"/>
                <a:gd name="T35" fmla="*/ 20 h 35"/>
                <a:gd name="T36" fmla="*/ 32 w 54"/>
                <a:gd name="T37" fmla="*/ 24 h 35"/>
                <a:gd name="T38" fmla="*/ 29 w 54"/>
                <a:gd name="T39" fmla="*/ 25 h 35"/>
                <a:gd name="T40" fmla="*/ 26 w 54"/>
                <a:gd name="T41" fmla="*/ 25 h 35"/>
                <a:gd name="T42" fmla="*/ 21 w 54"/>
                <a:gd name="T43" fmla="*/ 22 h 35"/>
                <a:gd name="T44" fmla="*/ 17 w 54"/>
                <a:gd name="T45" fmla="*/ 21 h 35"/>
                <a:gd name="T46" fmla="*/ 17 w 54"/>
                <a:gd name="T47" fmla="*/ 18 h 35"/>
                <a:gd name="T48" fmla="*/ 16 w 54"/>
                <a:gd name="T49" fmla="*/ 14 h 35"/>
                <a:gd name="T50" fmla="*/ 21 w 54"/>
                <a:gd name="T51" fmla="*/ 16 h 35"/>
                <a:gd name="T52" fmla="*/ 20 w 54"/>
                <a:gd name="T53" fmla="*/ 18 h 35"/>
                <a:gd name="T54" fmla="*/ 22 w 54"/>
                <a:gd name="T55" fmla="*/ 20 h 35"/>
                <a:gd name="T56" fmla="*/ 25 w 54"/>
                <a:gd name="T57" fmla="*/ 22 h 35"/>
                <a:gd name="T58" fmla="*/ 17 w 54"/>
                <a:gd name="T59" fmla="*/ 3 h 35"/>
                <a:gd name="T60" fmla="*/ 17 w 54"/>
                <a:gd name="T61" fmla="*/ 25 h 35"/>
                <a:gd name="T62" fmla="*/ 45 w 54"/>
                <a:gd name="T63" fmla="*/ 30 h 35"/>
                <a:gd name="T64" fmla="*/ 17 w 54"/>
                <a:gd name="T65" fmla="*/ 3 h 35"/>
                <a:gd name="T66" fmla="*/ 33 w 54"/>
                <a:gd name="T67" fmla="*/ 33 h 35"/>
                <a:gd name="T68" fmla="*/ 6 w 54"/>
                <a:gd name="T69" fmla="*/ 13 h 35"/>
                <a:gd name="T70" fmla="*/ 16 w 54"/>
                <a:gd name="T71" fmla="*/ 2 h 35"/>
                <a:gd name="T72" fmla="*/ 38 w 54"/>
                <a:gd name="T73" fmla="*/ 9 h 35"/>
                <a:gd name="T74" fmla="*/ 46 w 54"/>
                <a:gd name="T75" fmla="*/ 31 h 35"/>
                <a:gd name="T76" fmla="*/ 15 w 54"/>
                <a:gd name="T77" fmla="*/ 0 h 35"/>
                <a:gd name="T78" fmla="*/ 15 w 54"/>
                <a:gd name="T79" fmla="*/ 26 h 35"/>
                <a:gd name="T80" fmla="*/ 39 w 54"/>
                <a:gd name="T81" fmla="*/ 35 h 35"/>
                <a:gd name="T82" fmla="*/ 40 w 54"/>
                <a:gd name="T83" fmla="*/ 9 h 35"/>
                <a:gd name="T84" fmla="*/ 15 w 54"/>
                <a:gd name="T8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4" h="35">
                  <a:moveTo>
                    <a:pt x="26" y="22"/>
                  </a:move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19"/>
                  </a:cubicBezTo>
                  <a:cubicBezTo>
                    <a:pt x="26" y="19"/>
                    <a:pt x="26" y="18"/>
                    <a:pt x="26" y="18"/>
                  </a:cubicBezTo>
                  <a:cubicBezTo>
                    <a:pt x="25" y="17"/>
                    <a:pt x="24" y="16"/>
                    <a:pt x="24" y="15"/>
                  </a:cubicBezTo>
                  <a:cubicBezTo>
                    <a:pt x="23" y="15"/>
                    <a:pt x="23" y="14"/>
                    <a:pt x="23" y="13"/>
                  </a:cubicBezTo>
                  <a:cubicBezTo>
                    <a:pt x="23" y="13"/>
                    <a:pt x="23" y="12"/>
                    <a:pt x="23" y="12"/>
                  </a:cubicBezTo>
                  <a:cubicBezTo>
                    <a:pt x="23" y="11"/>
                    <a:pt x="23" y="11"/>
                    <a:pt x="24" y="10"/>
                  </a:cubicBezTo>
                  <a:cubicBezTo>
                    <a:pt x="25" y="10"/>
                    <a:pt x="25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28" y="10"/>
                    <a:pt x="29" y="10"/>
                  </a:cubicBezTo>
                  <a:cubicBezTo>
                    <a:pt x="29" y="11"/>
                    <a:pt x="30" y="11"/>
                    <a:pt x="31" y="11"/>
                  </a:cubicBezTo>
                  <a:cubicBezTo>
                    <a:pt x="32" y="12"/>
                    <a:pt x="33" y="13"/>
                    <a:pt x="34" y="13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7" y="16"/>
                    <a:pt x="38" y="17"/>
                    <a:pt x="38" y="17"/>
                  </a:cubicBezTo>
                  <a:cubicBezTo>
                    <a:pt x="38" y="18"/>
                    <a:pt x="39" y="19"/>
                    <a:pt x="39" y="19"/>
                  </a:cubicBezTo>
                  <a:cubicBezTo>
                    <a:pt x="39" y="20"/>
                    <a:pt x="39" y="20"/>
                    <a:pt x="38" y="21"/>
                  </a:cubicBezTo>
                  <a:cubicBezTo>
                    <a:pt x="38" y="21"/>
                    <a:pt x="38" y="22"/>
                    <a:pt x="37" y="22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4" y="18"/>
                    <a:pt x="34" y="18"/>
                    <a:pt x="34" y="17"/>
                  </a:cubicBezTo>
                  <a:cubicBezTo>
                    <a:pt x="34" y="16"/>
                    <a:pt x="33" y="16"/>
                    <a:pt x="33" y="15"/>
                  </a:cubicBezTo>
                  <a:cubicBezTo>
                    <a:pt x="32" y="15"/>
                    <a:pt x="32" y="14"/>
                    <a:pt x="31" y="14"/>
                  </a:cubicBezTo>
                  <a:cubicBezTo>
                    <a:pt x="31" y="14"/>
                    <a:pt x="31" y="14"/>
                    <a:pt x="30" y="14"/>
                  </a:cubicBezTo>
                  <a:cubicBezTo>
                    <a:pt x="30" y="14"/>
                    <a:pt x="30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6"/>
                    <a:pt x="28" y="16"/>
                  </a:cubicBezTo>
                  <a:cubicBezTo>
                    <a:pt x="28" y="16"/>
                    <a:pt x="29" y="17"/>
                    <a:pt x="29" y="18"/>
                  </a:cubicBezTo>
                  <a:cubicBezTo>
                    <a:pt x="30" y="18"/>
                    <a:pt x="30" y="19"/>
                    <a:pt x="31" y="20"/>
                  </a:cubicBezTo>
                  <a:cubicBezTo>
                    <a:pt x="31" y="21"/>
                    <a:pt x="32" y="22"/>
                    <a:pt x="32" y="22"/>
                  </a:cubicBezTo>
                  <a:cubicBezTo>
                    <a:pt x="32" y="23"/>
                    <a:pt x="32" y="23"/>
                    <a:pt x="32" y="24"/>
                  </a:cubicBezTo>
                  <a:cubicBezTo>
                    <a:pt x="32" y="24"/>
                    <a:pt x="31" y="25"/>
                    <a:pt x="31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7" y="25"/>
                    <a:pt x="26" y="25"/>
                  </a:cubicBezTo>
                  <a:cubicBezTo>
                    <a:pt x="25" y="25"/>
                    <a:pt x="25" y="24"/>
                    <a:pt x="24" y="24"/>
                  </a:cubicBezTo>
                  <a:cubicBezTo>
                    <a:pt x="23" y="23"/>
                    <a:pt x="22" y="23"/>
                    <a:pt x="21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20"/>
                    <a:pt x="17" y="19"/>
                    <a:pt x="17" y="18"/>
                  </a:cubicBezTo>
                  <a:cubicBezTo>
                    <a:pt x="16" y="17"/>
                    <a:pt x="16" y="17"/>
                    <a:pt x="16" y="16"/>
                  </a:cubicBezTo>
                  <a:cubicBezTo>
                    <a:pt x="15" y="15"/>
                    <a:pt x="15" y="15"/>
                    <a:pt x="16" y="14"/>
                  </a:cubicBezTo>
                  <a:cubicBezTo>
                    <a:pt x="16" y="14"/>
                    <a:pt x="16" y="13"/>
                    <a:pt x="17" y="13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2" y="20"/>
                    <a:pt x="22" y="20"/>
                  </a:cubicBezTo>
                  <a:cubicBezTo>
                    <a:pt x="22" y="20"/>
                    <a:pt x="23" y="21"/>
                    <a:pt x="23" y="21"/>
                  </a:cubicBezTo>
                  <a:cubicBezTo>
                    <a:pt x="24" y="21"/>
                    <a:pt x="24" y="21"/>
                    <a:pt x="25" y="22"/>
                  </a:cubicBezTo>
                  <a:cubicBezTo>
                    <a:pt x="25" y="22"/>
                    <a:pt x="25" y="22"/>
                    <a:pt x="26" y="22"/>
                  </a:cubicBezTo>
                  <a:moveTo>
                    <a:pt x="17" y="3"/>
                  </a:moveTo>
                  <a:cubicBezTo>
                    <a:pt x="14" y="3"/>
                    <a:pt x="11" y="3"/>
                    <a:pt x="9" y="5"/>
                  </a:cubicBezTo>
                  <a:cubicBezTo>
                    <a:pt x="4" y="9"/>
                    <a:pt x="7" y="18"/>
                    <a:pt x="17" y="25"/>
                  </a:cubicBezTo>
                  <a:cubicBezTo>
                    <a:pt x="23" y="30"/>
                    <a:pt x="31" y="32"/>
                    <a:pt x="37" y="32"/>
                  </a:cubicBezTo>
                  <a:cubicBezTo>
                    <a:pt x="40" y="32"/>
                    <a:pt x="43" y="32"/>
                    <a:pt x="45" y="30"/>
                  </a:cubicBezTo>
                  <a:cubicBezTo>
                    <a:pt x="50" y="26"/>
                    <a:pt x="47" y="17"/>
                    <a:pt x="37" y="10"/>
                  </a:cubicBezTo>
                  <a:cubicBezTo>
                    <a:pt x="31" y="5"/>
                    <a:pt x="23" y="3"/>
                    <a:pt x="17" y="3"/>
                  </a:cubicBezTo>
                  <a:moveTo>
                    <a:pt x="38" y="33"/>
                  </a:moveTo>
                  <a:cubicBezTo>
                    <a:pt x="36" y="33"/>
                    <a:pt x="34" y="33"/>
                    <a:pt x="33" y="33"/>
                  </a:cubicBezTo>
                  <a:cubicBezTo>
                    <a:pt x="27" y="32"/>
                    <a:pt x="21" y="29"/>
                    <a:pt x="16" y="25"/>
                  </a:cubicBezTo>
                  <a:cubicBezTo>
                    <a:pt x="11" y="22"/>
                    <a:pt x="8" y="17"/>
                    <a:pt x="6" y="13"/>
                  </a:cubicBezTo>
                  <a:cubicBezTo>
                    <a:pt x="5" y="9"/>
                    <a:pt x="5" y="6"/>
                    <a:pt x="8" y="4"/>
                  </a:cubicBezTo>
                  <a:cubicBezTo>
                    <a:pt x="10" y="2"/>
                    <a:pt x="13" y="2"/>
                    <a:pt x="16" y="2"/>
                  </a:cubicBezTo>
                  <a:cubicBezTo>
                    <a:pt x="18" y="2"/>
                    <a:pt x="20" y="2"/>
                    <a:pt x="22" y="2"/>
                  </a:cubicBezTo>
                  <a:cubicBezTo>
                    <a:pt x="27" y="3"/>
                    <a:pt x="33" y="6"/>
                    <a:pt x="38" y="9"/>
                  </a:cubicBezTo>
                  <a:cubicBezTo>
                    <a:pt x="43" y="13"/>
                    <a:pt x="47" y="17"/>
                    <a:pt x="48" y="21"/>
                  </a:cubicBezTo>
                  <a:cubicBezTo>
                    <a:pt x="50" y="25"/>
                    <a:pt x="49" y="29"/>
                    <a:pt x="46" y="31"/>
                  </a:cubicBezTo>
                  <a:cubicBezTo>
                    <a:pt x="44" y="32"/>
                    <a:pt x="41" y="33"/>
                    <a:pt x="38" y="33"/>
                  </a:cubicBezTo>
                  <a:moveTo>
                    <a:pt x="15" y="0"/>
                  </a:moveTo>
                  <a:cubicBezTo>
                    <a:pt x="12" y="0"/>
                    <a:pt x="9" y="1"/>
                    <a:pt x="7" y="2"/>
                  </a:cubicBezTo>
                  <a:cubicBezTo>
                    <a:pt x="0" y="7"/>
                    <a:pt x="4" y="18"/>
                    <a:pt x="15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24" y="32"/>
                    <a:pt x="32" y="35"/>
                    <a:pt x="39" y="35"/>
                  </a:cubicBezTo>
                  <a:cubicBezTo>
                    <a:pt x="43" y="35"/>
                    <a:pt x="46" y="34"/>
                    <a:pt x="48" y="32"/>
                  </a:cubicBezTo>
                  <a:cubicBezTo>
                    <a:pt x="54" y="28"/>
                    <a:pt x="51" y="17"/>
                    <a:pt x="40" y="9"/>
                  </a:cubicBezTo>
                  <a:cubicBezTo>
                    <a:pt x="40" y="9"/>
                    <a:pt x="40" y="9"/>
                    <a:pt x="39" y="9"/>
                  </a:cubicBezTo>
                  <a:cubicBezTo>
                    <a:pt x="32" y="3"/>
                    <a:pt x="23" y="0"/>
                    <a:pt x="15" y="0"/>
                  </a:cubicBezTo>
                </a:path>
              </a:pathLst>
            </a:custGeom>
            <a:solidFill>
              <a:srgbClr val="F5C6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 506">
              <a:extLst>
                <a:ext uri="{FF2B5EF4-FFF2-40B4-BE49-F238E27FC236}">
                  <a16:creationId xmlns:a16="http://schemas.microsoft.com/office/drawing/2014/main" id="{5686144D-DDEA-D53E-8B48-C2CE9CC9C9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3" y="1781"/>
              <a:ext cx="55" cy="37"/>
            </a:xfrm>
            <a:custGeom>
              <a:avLst/>
              <a:gdLst>
                <a:gd name="T0" fmla="*/ 33 w 46"/>
                <a:gd name="T1" fmla="*/ 30 h 31"/>
                <a:gd name="T2" fmla="*/ 13 w 46"/>
                <a:gd name="T3" fmla="*/ 23 h 31"/>
                <a:gd name="T4" fmla="*/ 5 w 46"/>
                <a:gd name="T5" fmla="*/ 3 h 31"/>
                <a:gd name="T6" fmla="*/ 13 w 46"/>
                <a:gd name="T7" fmla="*/ 1 h 31"/>
                <a:gd name="T8" fmla="*/ 33 w 46"/>
                <a:gd name="T9" fmla="*/ 8 h 31"/>
                <a:gd name="T10" fmla="*/ 41 w 46"/>
                <a:gd name="T11" fmla="*/ 28 h 31"/>
                <a:gd name="T12" fmla="*/ 33 w 46"/>
                <a:gd name="T13" fmla="*/ 30 h 31"/>
                <a:gd name="T14" fmla="*/ 12 w 46"/>
                <a:gd name="T15" fmla="*/ 0 h 31"/>
                <a:gd name="T16" fmla="*/ 4 w 46"/>
                <a:gd name="T17" fmla="*/ 2 h 31"/>
                <a:gd name="T18" fmla="*/ 2 w 46"/>
                <a:gd name="T19" fmla="*/ 11 h 31"/>
                <a:gd name="T20" fmla="*/ 12 w 46"/>
                <a:gd name="T21" fmla="*/ 23 h 31"/>
                <a:gd name="T22" fmla="*/ 29 w 46"/>
                <a:gd name="T23" fmla="*/ 31 h 31"/>
                <a:gd name="T24" fmla="*/ 34 w 46"/>
                <a:gd name="T25" fmla="*/ 31 h 31"/>
                <a:gd name="T26" fmla="*/ 42 w 46"/>
                <a:gd name="T27" fmla="*/ 29 h 31"/>
                <a:gd name="T28" fmla="*/ 44 w 46"/>
                <a:gd name="T29" fmla="*/ 19 h 31"/>
                <a:gd name="T30" fmla="*/ 34 w 46"/>
                <a:gd name="T31" fmla="*/ 7 h 31"/>
                <a:gd name="T32" fmla="*/ 18 w 46"/>
                <a:gd name="T33" fmla="*/ 0 h 31"/>
                <a:gd name="T34" fmla="*/ 12 w 46"/>
                <a:gd name="T3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31">
                  <a:moveTo>
                    <a:pt x="33" y="30"/>
                  </a:moveTo>
                  <a:cubicBezTo>
                    <a:pt x="27" y="30"/>
                    <a:pt x="19" y="28"/>
                    <a:pt x="13" y="23"/>
                  </a:cubicBezTo>
                  <a:cubicBezTo>
                    <a:pt x="3" y="16"/>
                    <a:pt x="0" y="7"/>
                    <a:pt x="5" y="3"/>
                  </a:cubicBezTo>
                  <a:cubicBezTo>
                    <a:pt x="7" y="1"/>
                    <a:pt x="10" y="1"/>
                    <a:pt x="13" y="1"/>
                  </a:cubicBezTo>
                  <a:cubicBezTo>
                    <a:pt x="19" y="1"/>
                    <a:pt x="27" y="3"/>
                    <a:pt x="33" y="8"/>
                  </a:cubicBezTo>
                  <a:cubicBezTo>
                    <a:pt x="43" y="15"/>
                    <a:pt x="46" y="24"/>
                    <a:pt x="41" y="28"/>
                  </a:cubicBezTo>
                  <a:cubicBezTo>
                    <a:pt x="39" y="30"/>
                    <a:pt x="36" y="30"/>
                    <a:pt x="33" y="30"/>
                  </a:cubicBezTo>
                  <a:moveTo>
                    <a:pt x="12" y="0"/>
                  </a:moveTo>
                  <a:cubicBezTo>
                    <a:pt x="9" y="0"/>
                    <a:pt x="6" y="0"/>
                    <a:pt x="4" y="2"/>
                  </a:cubicBezTo>
                  <a:cubicBezTo>
                    <a:pt x="1" y="4"/>
                    <a:pt x="1" y="7"/>
                    <a:pt x="2" y="11"/>
                  </a:cubicBezTo>
                  <a:cubicBezTo>
                    <a:pt x="4" y="15"/>
                    <a:pt x="7" y="20"/>
                    <a:pt x="12" y="23"/>
                  </a:cubicBezTo>
                  <a:cubicBezTo>
                    <a:pt x="17" y="27"/>
                    <a:pt x="23" y="30"/>
                    <a:pt x="29" y="31"/>
                  </a:cubicBezTo>
                  <a:cubicBezTo>
                    <a:pt x="30" y="31"/>
                    <a:pt x="32" y="31"/>
                    <a:pt x="34" y="31"/>
                  </a:cubicBezTo>
                  <a:cubicBezTo>
                    <a:pt x="37" y="31"/>
                    <a:pt x="40" y="30"/>
                    <a:pt x="42" y="29"/>
                  </a:cubicBezTo>
                  <a:cubicBezTo>
                    <a:pt x="45" y="27"/>
                    <a:pt x="46" y="23"/>
                    <a:pt x="44" y="19"/>
                  </a:cubicBezTo>
                  <a:cubicBezTo>
                    <a:pt x="43" y="15"/>
                    <a:pt x="39" y="11"/>
                    <a:pt x="34" y="7"/>
                  </a:cubicBezTo>
                  <a:cubicBezTo>
                    <a:pt x="29" y="4"/>
                    <a:pt x="23" y="1"/>
                    <a:pt x="18" y="0"/>
                  </a:cubicBezTo>
                  <a:cubicBezTo>
                    <a:pt x="16" y="0"/>
                    <a:pt x="14" y="0"/>
                    <a:pt x="12" y="0"/>
                  </a:cubicBezTo>
                </a:path>
              </a:pathLst>
            </a:custGeom>
            <a:solidFill>
              <a:srgbClr val="F3B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 507">
              <a:extLst>
                <a:ext uri="{FF2B5EF4-FFF2-40B4-BE49-F238E27FC236}">
                  <a16:creationId xmlns:a16="http://schemas.microsoft.com/office/drawing/2014/main" id="{9DE34D4E-52A6-D64A-4743-08F60ED87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6" y="1790"/>
              <a:ext cx="29" cy="18"/>
            </a:xfrm>
            <a:custGeom>
              <a:avLst/>
              <a:gdLst>
                <a:gd name="T0" fmla="*/ 11 w 24"/>
                <a:gd name="T1" fmla="*/ 0 h 15"/>
                <a:gd name="T2" fmla="*/ 11 w 24"/>
                <a:gd name="T3" fmla="*/ 0 h 15"/>
                <a:gd name="T4" fmla="*/ 9 w 24"/>
                <a:gd name="T5" fmla="*/ 0 h 15"/>
                <a:gd name="T6" fmla="*/ 8 w 24"/>
                <a:gd name="T7" fmla="*/ 2 h 15"/>
                <a:gd name="T8" fmla="*/ 8 w 24"/>
                <a:gd name="T9" fmla="*/ 3 h 15"/>
                <a:gd name="T10" fmla="*/ 9 w 24"/>
                <a:gd name="T11" fmla="*/ 5 h 15"/>
                <a:gd name="T12" fmla="*/ 11 w 24"/>
                <a:gd name="T13" fmla="*/ 8 h 15"/>
                <a:gd name="T14" fmla="*/ 12 w 24"/>
                <a:gd name="T15" fmla="*/ 9 h 15"/>
                <a:gd name="T16" fmla="*/ 12 w 24"/>
                <a:gd name="T17" fmla="*/ 10 h 15"/>
                <a:gd name="T18" fmla="*/ 12 w 24"/>
                <a:gd name="T19" fmla="*/ 11 h 15"/>
                <a:gd name="T20" fmla="*/ 11 w 24"/>
                <a:gd name="T21" fmla="*/ 12 h 15"/>
                <a:gd name="T22" fmla="*/ 11 w 24"/>
                <a:gd name="T23" fmla="*/ 12 h 15"/>
                <a:gd name="T24" fmla="*/ 11 w 24"/>
                <a:gd name="T25" fmla="*/ 12 h 15"/>
                <a:gd name="T26" fmla="*/ 10 w 24"/>
                <a:gd name="T27" fmla="*/ 12 h 15"/>
                <a:gd name="T28" fmla="*/ 8 w 24"/>
                <a:gd name="T29" fmla="*/ 11 h 15"/>
                <a:gd name="T30" fmla="*/ 7 w 24"/>
                <a:gd name="T31" fmla="*/ 10 h 15"/>
                <a:gd name="T32" fmla="*/ 6 w 24"/>
                <a:gd name="T33" fmla="*/ 9 h 15"/>
                <a:gd name="T34" fmla="*/ 5 w 24"/>
                <a:gd name="T35" fmla="*/ 8 h 15"/>
                <a:gd name="T36" fmla="*/ 5 w 24"/>
                <a:gd name="T37" fmla="*/ 7 h 15"/>
                <a:gd name="T38" fmla="*/ 6 w 24"/>
                <a:gd name="T39" fmla="*/ 6 h 15"/>
                <a:gd name="T40" fmla="*/ 2 w 24"/>
                <a:gd name="T41" fmla="*/ 3 h 15"/>
                <a:gd name="T42" fmla="*/ 1 w 24"/>
                <a:gd name="T43" fmla="*/ 4 h 15"/>
                <a:gd name="T44" fmla="*/ 1 w 24"/>
                <a:gd name="T45" fmla="*/ 6 h 15"/>
                <a:gd name="T46" fmla="*/ 2 w 24"/>
                <a:gd name="T47" fmla="*/ 8 h 15"/>
                <a:gd name="T48" fmla="*/ 4 w 24"/>
                <a:gd name="T49" fmla="*/ 10 h 15"/>
                <a:gd name="T50" fmla="*/ 2 w 24"/>
                <a:gd name="T51" fmla="*/ 11 h 15"/>
                <a:gd name="T52" fmla="*/ 4 w 24"/>
                <a:gd name="T53" fmla="*/ 13 h 15"/>
                <a:gd name="T54" fmla="*/ 6 w 24"/>
                <a:gd name="T55" fmla="*/ 12 h 15"/>
                <a:gd name="T56" fmla="*/ 9 w 24"/>
                <a:gd name="T57" fmla="*/ 14 h 15"/>
                <a:gd name="T58" fmla="*/ 11 w 24"/>
                <a:gd name="T59" fmla="*/ 15 h 15"/>
                <a:gd name="T60" fmla="*/ 14 w 24"/>
                <a:gd name="T61" fmla="*/ 15 h 15"/>
                <a:gd name="T62" fmla="*/ 14 w 24"/>
                <a:gd name="T63" fmla="*/ 15 h 15"/>
                <a:gd name="T64" fmla="*/ 16 w 24"/>
                <a:gd name="T65" fmla="*/ 15 h 15"/>
                <a:gd name="T66" fmla="*/ 17 w 24"/>
                <a:gd name="T67" fmla="*/ 14 h 15"/>
                <a:gd name="T68" fmla="*/ 17 w 24"/>
                <a:gd name="T69" fmla="*/ 12 h 15"/>
                <a:gd name="T70" fmla="*/ 16 w 24"/>
                <a:gd name="T71" fmla="*/ 10 h 15"/>
                <a:gd name="T72" fmla="*/ 14 w 24"/>
                <a:gd name="T73" fmla="*/ 8 h 15"/>
                <a:gd name="T74" fmla="*/ 13 w 24"/>
                <a:gd name="T75" fmla="*/ 6 h 15"/>
                <a:gd name="T76" fmla="*/ 13 w 24"/>
                <a:gd name="T77" fmla="*/ 5 h 15"/>
                <a:gd name="T78" fmla="*/ 13 w 24"/>
                <a:gd name="T79" fmla="*/ 4 h 15"/>
                <a:gd name="T80" fmla="*/ 13 w 24"/>
                <a:gd name="T81" fmla="*/ 4 h 15"/>
                <a:gd name="T82" fmla="*/ 14 w 24"/>
                <a:gd name="T83" fmla="*/ 4 h 15"/>
                <a:gd name="T84" fmla="*/ 14 w 24"/>
                <a:gd name="T85" fmla="*/ 4 h 15"/>
                <a:gd name="T86" fmla="*/ 15 w 24"/>
                <a:gd name="T87" fmla="*/ 4 h 15"/>
                <a:gd name="T88" fmla="*/ 16 w 24"/>
                <a:gd name="T89" fmla="*/ 4 h 15"/>
                <a:gd name="T90" fmla="*/ 18 w 24"/>
                <a:gd name="T91" fmla="*/ 5 h 15"/>
                <a:gd name="T92" fmla="*/ 19 w 24"/>
                <a:gd name="T93" fmla="*/ 7 h 15"/>
                <a:gd name="T94" fmla="*/ 18 w 24"/>
                <a:gd name="T95" fmla="*/ 9 h 15"/>
                <a:gd name="T96" fmla="*/ 22 w 24"/>
                <a:gd name="T97" fmla="*/ 12 h 15"/>
                <a:gd name="T98" fmla="*/ 23 w 24"/>
                <a:gd name="T99" fmla="*/ 11 h 15"/>
                <a:gd name="T100" fmla="*/ 24 w 24"/>
                <a:gd name="T101" fmla="*/ 9 h 15"/>
                <a:gd name="T102" fmla="*/ 23 w 24"/>
                <a:gd name="T103" fmla="*/ 7 h 15"/>
                <a:gd name="T104" fmla="*/ 21 w 24"/>
                <a:gd name="T105" fmla="*/ 5 h 15"/>
                <a:gd name="T106" fmla="*/ 23 w 24"/>
                <a:gd name="T107" fmla="*/ 4 h 15"/>
                <a:gd name="T108" fmla="*/ 21 w 24"/>
                <a:gd name="T109" fmla="*/ 2 h 15"/>
                <a:gd name="T110" fmla="*/ 19 w 24"/>
                <a:gd name="T111" fmla="*/ 3 h 15"/>
                <a:gd name="T112" fmla="*/ 16 w 24"/>
                <a:gd name="T113" fmla="*/ 1 h 15"/>
                <a:gd name="T114" fmla="*/ 14 w 24"/>
                <a:gd name="T115" fmla="*/ 0 h 15"/>
                <a:gd name="T116" fmla="*/ 11 w 24"/>
                <a:gd name="T1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" h="15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2"/>
                    <a:pt x="8" y="3"/>
                    <a:pt x="8" y="3"/>
                  </a:cubicBezTo>
                  <a:cubicBezTo>
                    <a:pt x="8" y="4"/>
                    <a:pt x="8" y="5"/>
                    <a:pt x="9" y="5"/>
                  </a:cubicBezTo>
                  <a:cubicBezTo>
                    <a:pt x="9" y="6"/>
                    <a:pt x="10" y="7"/>
                    <a:pt x="11" y="8"/>
                  </a:cubicBezTo>
                  <a:cubicBezTo>
                    <a:pt x="11" y="8"/>
                    <a:pt x="11" y="9"/>
                    <a:pt x="12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1"/>
                    <a:pt x="9" y="11"/>
                    <a:pt x="8" y="11"/>
                  </a:cubicBezTo>
                  <a:cubicBezTo>
                    <a:pt x="8" y="11"/>
                    <a:pt x="7" y="10"/>
                    <a:pt x="7" y="10"/>
                  </a:cubicBezTo>
                  <a:cubicBezTo>
                    <a:pt x="7" y="10"/>
                    <a:pt x="6" y="9"/>
                    <a:pt x="6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1" y="7"/>
                    <a:pt x="1" y="7"/>
                    <a:pt x="2" y="8"/>
                  </a:cubicBezTo>
                  <a:cubicBezTo>
                    <a:pt x="2" y="9"/>
                    <a:pt x="3" y="10"/>
                    <a:pt x="4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3"/>
                    <a:pt x="8" y="13"/>
                    <a:pt x="9" y="14"/>
                  </a:cubicBezTo>
                  <a:cubicBezTo>
                    <a:pt x="10" y="14"/>
                    <a:pt x="10" y="15"/>
                    <a:pt x="11" y="15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5" y="15"/>
                    <a:pt x="16" y="15"/>
                  </a:cubicBezTo>
                  <a:cubicBezTo>
                    <a:pt x="16" y="15"/>
                    <a:pt x="17" y="14"/>
                    <a:pt x="17" y="14"/>
                  </a:cubicBezTo>
                  <a:cubicBezTo>
                    <a:pt x="17" y="13"/>
                    <a:pt x="17" y="13"/>
                    <a:pt x="17" y="12"/>
                  </a:cubicBezTo>
                  <a:cubicBezTo>
                    <a:pt x="17" y="12"/>
                    <a:pt x="16" y="11"/>
                    <a:pt x="16" y="10"/>
                  </a:cubicBezTo>
                  <a:cubicBezTo>
                    <a:pt x="15" y="9"/>
                    <a:pt x="15" y="8"/>
                    <a:pt x="14" y="8"/>
                  </a:cubicBezTo>
                  <a:cubicBezTo>
                    <a:pt x="14" y="7"/>
                    <a:pt x="13" y="6"/>
                    <a:pt x="13" y="6"/>
                  </a:cubicBezTo>
                  <a:cubicBezTo>
                    <a:pt x="13" y="6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5"/>
                    <a:pt x="18" y="5"/>
                  </a:cubicBezTo>
                  <a:cubicBezTo>
                    <a:pt x="18" y="6"/>
                    <a:pt x="19" y="6"/>
                    <a:pt x="19" y="7"/>
                  </a:cubicBezTo>
                  <a:cubicBezTo>
                    <a:pt x="19" y="8"/>
                    <a:pt x="19" y="8"/>
                    <a:pt x="18" y="9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3" y="12"/>
                    <a:pt x="23" y="11"/>
                    <a:pt x="23" y="11"/>
                  </a:cubicBezTo>
                  <a:cubicBezTo>
                    <a:pt x="24" y="10"/>
                    <a:pt x="24" y="10"/>
                    <a:pt x="24" y="9"/>
                  </a:cubicBezTo>
                  <a:cubicBezTo>
                    <a:pt x="24" y="9"/>
                    <a:pt x="23" y="8"/>
                    <a:pt x="23" y="7"/>
                  </a:cubicBezTo>
                  <a:cubicBezTo>
                    <a:pt x="23" y="7"/>
                    <a:pt x="22" y="6"/>
                    <a:pt x="21" y="5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7" y="2"/>
                    <a:pt x="16" y="1"/>
                  </a:cubicBezTo>
                  <a:cubicBezTo>
                    <a:pt x="15" y="1"/>
                    <a:pt x="14" y="1"/>
                    <a:pt x="14" y="0"/>
                  </a:cubicBezTo>
                  <a:cubicBezTo>
                    <a:pt x="13" y="0"/>
                    <a:pt x="12" y="0"/>
                    <a:pt x="11" y="0"/>
                  </a:cubicBezTo>
                </a:path>
              </a:pathLst>
            </a:custGeom>
            <a:solidFill>
              <a:srgbClr val="F3B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 508">
              <a:extLst>
                <a:ext uri="{FF2B5EF4-FFF2-40B4-BE49-F238E27FC236}">
                  <a16:creationId xmlns:a16="http://schemas.microsoft.com/office/drawing/2014/main" id="{430A92A3-4EE4-8447-D861-516FB1C78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7" y="2018"/>
              <a:ext cx="49" cy="32"/>
            </a:xfrm>
            <a:custGeom>
              <a:avLst/>
              <a:gdLst>
                <a:gd name="T0" fmla="*/ 24 w 40"/>
                <a:gd name="T1" fmla="*/ 0 h 26"/>
                <a:gd name="T2" fmla="*/ 32 w 40"/>
                <a:gd name="T3" fmla="*/ 23 h 26"/>
                <a:gd name="T4" fmla="*/ 23 w 40"/>
                <a:gd name="T5" fmla="*/ 25 h 26"/>
                <a:gd name="T6" fmla="*/ 0 w 40"/>
                <a:gd name="T7" fmla="*/ 17 h 26"/>
                <a:gd name="T8" fmla="*/ 1 w 40"/>
                <a:gd name="T9" fmla="*/ 18 h 26"/>
                <a:gd name="T10" fmla="*/ 25 w 40"/>
                <a:gd name="T11" fmla="*/ 26 h 26"/>
                <a:gd name="T12" fmla="*/ 34 w 40"/>
                <a:gd name="T13" fmla="*/ 24 h 26"/>
                <a:gd name="T14" fmla="*/ 25 w 40"/>
                <a:gd name="T15" fmla="*/ 0 h 26"/>
                <a:gd name="T16" fmla="*/ 24 w 40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6">
                  <a:moveTo>
                    <a:pt x="24" y="0"/>
                  </a:moveTo>
                  <a:cubicBezTo>
                    <a:pt x="35" y="8"/>
                    <a:pt x="38" y="18"/>
                    <a:pt x="32" y="23"/>
                  </a:cubicBezTo>
                  <a:cubicBezTo>
                    <a:pt x="30" y="24"/>
                    <a:pt x="27" y="25"/>
                    <a:pt x="23" y="25"/>
                  </a:cubicBezTo>
                  <a:cubicBezTo>
                    <a:pt x="16" y="25"/>
                    <a:pt x="8" y="22"/>
                    <a:pt x="0" y="17"/>
                  </a:cubicBezTo>
                  <a:cubicBezTo>
                    <a:pt x="0" y="17"/>
                    <a:pt x="1" y="18"/>
                    <a:pt x="1" y="18"/>
                  </a:cubicBezTo>
                  <a:cubicBezTo>
                    <a:pt x="9" y="23"/>
                    <a:pt x="18" y="26"/>
                    <a:pt x="25" y="26"/>
                  </a:cubicBezTo>
                  <a:cubicBezTo>
                    <a:pt x="28" y="26"/>
                    <a:pt x="31" y="26"/>
                    <a:pt x="34" y="24"/>
                  </a:cubicBezTo>
                  <a:cubicBezTo>
                    <a:pt x="40" y="19"/>
                    <a:pt x="36" y="9"/>
                    <a:pt x="25" y="0"/>
                  </a:cubicBezTo>
                  <a:cubicBezTo>
                    <a:pt x="25" y="0"/>
                    <a:pt x="24" y="0"/>
                    <a:pt x="24" y="0"/>
                  </a:cubicBezTo>
                </a:path>
              </a:pathLst>
            </a:custGeom>
            <a:solidFill>
              <a:srgbClr val="E3A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 509">
              <a:extLst>
                <a:ext uri="{FF2B5EF4-FFF2-40B4-BE49-F238E27FC236}">
                  <a16:creationId xmlns:a16="http://schemas.microsoft.com/office/drawing/2014/main" id="{AEADCD65-AD8C-99AC-0741-FCE9ED3171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28" y="2007"/>
              <a:ext cx="65" cy="41"/>
            </a:xfrm>
            <a:custGeom>
              <a:avLst/>
              <a:gdLst>
                <a:gd name="T0" fmla="*/ 26 w 54"/>
                <a:gd name="T1" fmla="*/ 21 h 34"/>
                <a:gd name="T2" fmla="*/ 27 w 54"/>
                <a:gd name="T3" fmla="*/ 21 h 34"/>
                <a:gd name="T4" fmla="*/ 27 w 54"/>
                <a:gd name="T5" fmla="*/ 19 h 34"/>
                <a:gd name="T6" fmla="*/ 24 w 54"/>
                <a:gd name="T7" fmla="*/ 15 h 34"/>
                <a:gd name="T8" fmla="*/ 23 w 54"/>
                <a:gd name="T9" fmla="*/ 11 h 34"/>
                <a:gd name="T10" fmla="*/ 26 w 54"/>
                <a:gd name="T11" fmla="*/ 10 h 34"/>
                <a:gd name="T12" fmla="*/ 29 w 54"/>
                <a:gd name="T13" fmla="*/ 10 h 34"/>
                <a:gd name="T14" fmla="*/ 34 w 54"/>
                <a:gd name="T15" fmla="*/ 13 h 34"/>
                <a:gd name="T16" fmla="*/ 38 w 54"/>
                <a:gd name="T17" fmla="*/ 14 h 34"/>
                <a:gd name="T18" fmla="*/ 38 w 54"/>
                <a:gd name="T19" fmla="*/ 17 h 34"/>
                <a:gd name="T20" fmla="*/ 38 w 54"/>
                <a:gd name="T21" fmla="*/ 20 h 34"/>
                <a:gd name="T22" fmla="*/ 33 w 54"/>
                <a:gd name="T23" fmla="*/ 18 h 34"/>
                <a:gd name="T24" fmla="*/ 33 w 54"/>
                <a:gd name="T25" fmla="*/ 15 h 34"/>
                <a:gd name="T26" fmla="*/ 30 w 54"/>
                <a:gd name="T27" fmla="*/ 13 h 34"/>
                <a:gd name="T28" fmla="*/ 29 w 54"/>
                <a:gd name="T29" fmla="*/ 13 h 34"/>
                <a:gd name="T30" fmla="*/ 28 w 54"/>
                <a:gd name="T31" fmla="*/ 14 h 34"/>
                <a:gd name="T32" fmla="*/ 28 w 54"/>
                <a:gd name="T33" fmla="*/ 16 h 34"/>
                <a:gd name="T34" fmla="*/ 31 w 54"/>
                <a:gd name="T35" fmla="*/ 20 h 34"/>
                <a:gd name="T36" fmla="*/ 32 w 54"/>
                <a:gd name="T37" fmla="*/ 23 h 34"/>
                <a:gd name="T38" fmla="*/ 29 w 54"/>
                <a:gd name="T39" fmla="*/ 25 h 34"/>
                <a:gd name="T40" fmla="*/ 26 w 54"/>
                <a:gd name="T41" fmla="*/ 25 h 34"/>
                <a:gd name="T42" fmla="*/ 21 w 54"/>
                <a:gd name="T43" fmla="*/ 22 h 34"/>
                <a:gd name="T44" fmla="*/ 17 w 54"/>
                <a:gd name="T45" fmla="*/ 21 h 34"/>
                <a:gd name="T46" fmla="*/ 17 w 54"/>
                <a:gd name="T47" fmla="*/ 18 h 34"/>
                <a:gd name="T48" fmla="*/ 16 w 54"/>
                <a:gd name="T49" fmla="*/ 14 h 34"/>
                <a:gd name="T50" fmla="*/ 21 w 54"/>
                <a:gd name="T51" fmla="*/ 16 h 34"/>
                <a:gd name="T52" fmla="*/ 20 w 54"/>
                <a:gd name="T53" fmla="*/ 18 h 34"/>
                <a:gd name="T54" fmla="*/ 22 w 54"/>
                <a:gd name="T55" fmla="*/ 20 h 34"/>
                <a:gd name="T56" fmla="*/ 25 w 54"/>
                <a:gd name="T57" fmla="*/ 21 h 34"/>
                <a:gd name="T58" fmla="*/ 17 w 54"/>
                <a:gd name="T59" fmla="*/ 2 h 34"/>
                <a:gd name="T60" fmla="*/ 17 w 54"/>
                <a:gd name="T61" fmla="*/ 24 h 34"/>
                <a:gd name="T62" fmla="*/ 45 w 54"/>
                <a:gd name="T63" fmla="*/ 30 h 34"/>
                <a:gd name="T64" fmla="*/ 17 w 54"/>
                <a:gd name="T65" fmla="*/ 2 h 34"/>
                <a:gd name="T66" fmla="*/ 33 w 54"/>
                <a:gd name="T67" fmla="*/ 32 h 34"/>
                <a:gd name="T68" fmla="*/ 6 w 54"/>
                <a:gd name="T69" fmla="*/ 13 h 34"/>
                <a:gd name="T70" fmla="*/ 16 w 54"/>
                <a:gd name="T71" fmla="*/ 1 h 34"/>
                <a:gd name="T72" fmla="*/ 38 w 54"/>
                <a:gd name="T73" fmla="*/ 9 h 34"/>
                <a:gd name="T74" fmla="*/ 46 w 54"/>
                <a:gd name="T75" fmla="*/ 31 h 34"/>
                <a:gd name="T76" fmla="*/ 15 w 54"/>
                <a:gd name="T77" fmla="*/ 0 h 34"/>
                <a:gd name="T78" fmla="*/ 15 w 54"/>
                <a:gd name="T79" fmla="*/ 26 h 34"/>
                <a:gd name="T80" fmla="*/ 39 w 54"/>
                <a:gd name="T81" fmla="*/ 34 h 34"/>
                <a:gd name="T82" fmla="*/ 40 w 54"/>
                <a:gd name="T83" fmla="*/ 9 h 34"/>
                <a:gd name="T84" fmla="*/ 15 w 54"/>
                <a:gd name="T8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4" h="34">
                  <a:moveTo>
                    <a:pt x="26" y="21"/>
                  </a:move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19"/>
                    <a:pt x="27" y="19"/>
                  </a:cubicBezTo>
                  <a:cubicBezTo>
                    <a:pt x="26" y="19"/>
                    <a:pt x="26" y="18"/>
                    <a:pt x="26" y="18"/>
                  </a:cubicBezTo>
                  <a:cubicBezTo>
                    <a:pt x="25" y="17"/>
                    <a:pt x="24" y="16"/>
                    <a:pt x="24" y="15"/>
                  </a:cubicBezTo>
                  <a:cubicBezTo>
                    <a:pt x="23" y="14"/>
                    <a:pt x="23" y="14"/>
                    <a:pt x="23" y="13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3" y="11"/>
                    <a:pt x="23" y="10"/>
                    <a:pt x="24" y="10"/>
                  </a:cubicBezTo>
                  <a:cubicBezTo>
                    <a:pt x="25" y="10"/>
                    <a:pt x="25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28" y="10"/>
                    <a:pt x="29" y="10"/>
                  </a:cubicBezTo>
                  <a:cubicBezTo>
                    <a:pt x="29" y="10"/>
                    <a:pt x="30" y="11"/>
                    <a:pt x="31" y="11"/>
                  </a:cubicBezTo>
                  <a:cubicBezTo>
                    <a:pt x="32" y="12"/>
                    <a:pt x="33" y="12"/>
                    <a:pt x="34" y="13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7" y="16"/>
                    <a:pt x="38" y="16"/>
                    <a:pt x="38" y="17"/>
                  </a:cubicBezTo>
                  <a:cubicBezTo>
                    <a:pt x="38" y="18"/>
                    <a:pt x="39" y="18"/>
                    <a:pt x="39" y="19"/>
                  </a:cubicBezTo>
                  <a:cubicBezTo>
                    <a:pt x="39" y="19"/>
                    <a:pt x="39" y="20"/>
                    <a:pt x="38" y="20"/>
                  </a:cubicBezTo>
                  <a:cubicBezTo>
                    <a:pt x="38" y="21"/>
                    <a:pt x="38" y="21"/>
                    <a:pt x="37" y="22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8"/>
                    <a:pt x="34" y="17"/>
                    <a:pt x="34" y="17"/>
                  </a:cubicBezTo>
                  <a:cubicBezTo>
                    <a:pt x="34" y="16"/>
                    <a:pt x="33" y="15"/>
                    <a:pt x="33" y="15"/>
                  </a:cubicBezTo>
                  <a:cubicBezTo>
                    <a:pt x="32" y="14"/>
                    <a:pt x="32" y="14"/>
                    <a:pt x="31" y="14"/>
                  </a:cubicBezTo>
                  <a:cubicBezTo>
                    <a:pt x="31" y="14"/>
                    <a:pt x="31" y="14"/>
                    <a:pt x="30" y="13"/>
                  </a:cubicBezTo>
                  <a:cubicBezTo>
                    <a:pt x="30" y="13"/>
                    <a:pt x="30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6"/>
                  </a:cubicBezTo>
                  <a:cubicBezTo>
                    <a:pt x="28" y="16"/>
                    <a:pt x="29" y="17"/>
                    <a:pt x="29" y="17"/>
                  </a:cubicBezTo>
                  <a:cubicBezTo>
                    <a:pt x="30" y="18"/>
                    <a:pt x="30" y="19"/>
                    <a:pt x="31" y="20"/>
                  </a:cubicBezTo>
                  <a:cubicBezTo>
                    <a:pt x="31" y="20"/>
                    <a:pt x="32" y="21"/>
                    <a:pt x="32" y="22"/>
                  </a:cubicBezTo>
                  <a:cubicBezTo>
                    <a:pt x="32" y="22"/>
                    <a:pt x="32" y="23"/>
                    <a:pt x="32" y="23"/>
                  </a:cubicBezTo>
                  <a:cubicBezTo>
                    <a:pt x="32" y="24"/>
                    <a:pt x="31" y="24"/>
                    <a:pt x="31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7" y="25"/>
                    <a:pt x="26" y="25"/>
                  </a:cubicBezTo>
                  <a:cubicBezTo>
                    <a:pt x="25" y="24"/>
                    <a:pt x="25" y="24"/>
                    <a:pt x="24" y="24"/>
                  </a:cubicBezTo>
                  <a:cubicBezTo>
                    <a:pt x="23" y="23"/>
                    <a:pt x="22" y="22"/>
                    <a:pt x="21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19"/>
                    <a:pt x="17" y="18"/>
                    <a:pt x="17" y="18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5" y="15"/>
                    <a:pt x="15" y="14"/>
                    <a:pt x="16" y="14"/>
                  </a:cubicBezTo>
                  <a:cubicBezTo>
                    <a:pt x="16" y="13"/>
                    <a:pt x="16" y="13"/>
                    <a:pt x="17" y="12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2" y="19"/>
                    <a:pt x="22" y="20"/>
                  </a:cubicBezTo>
                  <a:cubicBezTo>
                    <a:pt x="22" y="20"/>
                    <a:pt x="23" y="20"/>
                    <a:pt x="23" y="21"/>
                  </a:cubicBezTo>
                  <a:cubicBezTo>
                    <a:pt x="24" y="21"/>
                    <a:pt x="24" y="21"/>
                    <a:pt x="25" y="21"/>
                  </a:cubicBezTo>
                  <a:cubicBezTo>
                    <a:pt x="25" y="21"/>
                    <a:pt x="25" y="21"/>
                    <a:pt x="26" y="21"/>
                  </a:cubicBezTo>
                  <a:moveTo>
                    <a:pt x="17" y="2"/>
                  </a:moveTo>
                  <a:cubicBezTo>
                    <a:pt x="14" y="2"/>
                    <a:pt x="11" y="3"/>
                    <a:pt x="9" y="4"/>
                  </a:cubicBezTo>
                  <a:cubicBezTo>
                    <a:pt x="4" y="8"/>
                    <a:pt x="7" y="17"/>
                    <a:pt x="17" y="24"/>
                  </a:cubicBezTo>
                  <a:cubicBezTo>
                    <a:pt x="23" y="29"/>
                    <a:pt x="31" y="32"/>
                    <a:pt x="37" y="32"/>
                  </a:cubicBezTo>
                  <a:cubicBezTo>
                    <a:pt x="40" y="32"/>
                    <a:pt x="43" y="31"/>
                    <a:pt x="45" y="30"/>
                  </a:cubicBezTo>
                  <a:cubicBezTo>
                    <a:pt x="50" y="26"/>
                    <a:pt x="47" y="17"/>
                    <a:pt x="37" y="9"/>
                  </a:cubicBezTo>
                  <a:cubicBezTo>
                    <a:pt x="31" y="5"/>
                    <a:pt x="23" y="2"/>
                    <a:pt x="17" y="2"/>
                  </a:cubicBezTo>
                  <a:moveTo>
                    <a:pt x="38" y="33"/>
                  </a:moveTo>
                  <a:cubicBezTo>
                    <a:pt x="36" y="33"/>
                    <a:pt x="34" y="33"/>
                    <a:pt x="33" y="32"/>
                  </a:cubicBezTo>
                  <a:cubicBezTo>
                    <a:pt x="27" y="31"/>
                    <a:pt x="21" y="29"/>
                    <a:pt x="16" y="25"/>
                  </a:cubicBezTo>
                  <a:cubicBezTo>
                    <a:pt x="11" y="21"/>
                    <a:pt x="8" y="17"/>
                    <a:pt x="6" y="13"/>
                  </a:cubicBezTo>
                  <a:cubicBezTo>
                    <a:pt x="5" y="9"/>
                    <a:pt x="5" y="5"/>
                    <a:pt x="8" y="3"/>
                  </a:cubicBezTo>
                  <a:cubicBezTo>
                    <a:pt x="10" y="2"/>
                    <a:pt x="13" y="1"/>
                    <a:pt x="16" y="1"/>
                  </a:cubicBezTo>
                  <a:cubicBezTo>
                    <a:pt x="18" y="1"/>
                    <a:pt x="20" y="1"/>
                    <a:pt x="22" y="2"/>
                  </a:cubicBezTo>
                  <a:cubicBezTo>
                    <a:pt x="27" y="3"/>
                    <a:pt x="33" y="5"/>
                    <a:pt x="38" y="9"/>
                  </a:cubicBezTo>
                  <a:cubicBezTo>
                    <a:pt x="43" y="13"/>
                    <a:pt x="47" y="17"/>
                    <a:pt x="48" y="21"/>
                  </a:cubicBezTo>
                  <a:cubicBezTo>
                    <a:pt x="50" y="25"/>
                    <a:pt x="49" y="28"/>
                    <a:pt x="46" y="31"/>
                  </a:cubicBezTo>
                  <a:cubicBezTo>
                    <a:pt x="44" y="32"/>
                    <a:pt x="41" y="33"/>
                    <a:pt x="38" y="33"/>
                  </a:cubicBezTo>
                  <a:moveTo>
                    <a:pt x="15" y="0"/>
                  </a:moveTo>
                  <a:cubicBezTo>
                    <a:pt x="12" y="0"/>
                    <a:pt x="9" y="0"/>
                    <a:pt x="7" y="2"/>
                  </a:cubicBezTo>
                  <a:cubicBezTo>
                    <a:pt x="0" y="7"/>
                    <a:pt x="4" y="17"/>
                    <a:pt x="15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4" y="31"/>
                    <a:pt x="32" y="34"/>
                    <a:pt x="39" y="34"/>
                  </a:cubicBezTo>
                  <a:cubicBezTo>
                    <a:pt x="43" y="34"/>
                    <a:pt x="46" y="33"/>
                    <a:pt x="48" y="32"/>
                  </a:cubicBezTo>
                  <a:cubicBezTo>
                    <a:pt x="54" y="27"/>
                    <a:pt x="51" y="17"/>
                    <a:pt x="40" y="9"/>
                  </a:cubicBezTo>
                  <a:cubicBezTo>
                    <a:pt x="40" y="9"/>
                    <a:pt x="40" y="8"/>
                    <a:pt x="39" y="8"/>
                  </a:cubicBezTo>
                  <a:cubicBezTo>
                    <a:pt x="32" y="3"/>
                    <a:pt x="23" y="0"/>
                    <a:pt x="15" y="0"/>
                  </a:cubicBezTo>
                </a:path>
              </a:pathLst>
            </a:custGeom>
            <a:solidFill>
              <a:srgbClr val="F5C6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 510">
              <a:extLst>
                <a:ext uri="{FF2B5EF4-FFF2-40B4-BE49-F238E27FC236}">
                  <a16:creationId xmlns:a16="http://schemas.microsoft.com/office/drawing/2014/main" id="{4D3F8DA3-0AB1-853A-BFDC-ADA554BE41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3" y="2009"/>
              <a:ext cx="55" cy="38"/>
            </a:xfrm>
            <a:custGeom>
              <a:avLst/>
              <a:gdLst>
                <a:gd name="T0" fmla="*/ 33 w 46"/>
                <a:gd name="T1" fmla="*/ 31 h 32"/>
                <a:gd name="T2" fmla="*/ 13 w 46"/>
                <a:gd name="T3" fmla="*/ 23 h 32"/>
                <a:gd name="T4" fmla="*/ 5 w 46"/>
                <a:gd name="T5" fmla="*/ 3 h 32"/>
                <a:gd name="T6" fmla="*/ 13 w 46"/>
                <a:gd name="T7" fmla="*/ 1 h 32"/>
                <a:gd name="T8" fmla="*/ 33 w 46"/>
                <a:gd name="T9" fmla="*/ 8 h 32"/>
                <a:gd name="T10" fmla="*/ 41 w 46"/>
                <a:gd name="T11" fmla="*/ 29 h 32"/>
                <a:gd name="T12" fmla="*/ 33 w 46"/>
                <a:gd name="T13" fmla="*/ 31 h 32"/>
                <a:gd name="T14" fmla="*/ 12 w 46"/>
                <a:gd name="T15" fmla="*/ 0 h 32"/>
                <a:gd name="T16" fmla="*/ 4 w 46"/>
                <a:gd name="T17" fmla="*/ 2 h 32"/>
                <a:gd name="T18" fmla="*/ 2 w 46"/>
                <a:gd name="T19" fmla="*/ 12 h 32"/>
                <a:gd name="T20" fmla="*/ 12 w 46"/>
                <a:gd name="T21" fmla="*/ 24 h 32"/>
                <a:gd name="T22" fmla="*/ 29 w 46"/>
                <a:gd name="T23" fmla="*/ 31 h 32"/>
                <a:gd name="T24" fmla="*/ 34 w 46"/>
                <a:gd name="T25" fmla="*/ 32 h 32"/>
                <a:gd name="T26" fmla="*/ 42 w 46"/>
                <a:gd name="T27" fmla="*/ 30 h 32"/>
                <a:gd name="T28" fmla="*/ 44 w 46"/>
                <a:gd name="T29" fmla="*/ 20 h 32"/>
                <a:gd name="T30" fmla="*/ 34 w 46"/>
                <a:gd name="T31" fmla="*/ 8 h 32"/>
                <a:gd name="T32" fmla="*/ 18 w 46"/>
                <a:gd name="T33" fmla="*/ 1 h 32"/>
                <a:gd name="T34" fmla="*/ 12 w 46"/>
                <a:gd name="T3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32">
                  <a:moveTo>
                    <a:pt x="33" y="31"/>
                  </a:moveTo>
                  <a:cubicBezTo>
                    <a:pt x="27" y="31"/>
                    <a:pt x="19" y="28"/>
                    <a:pt x="13" y="23"/>
                  </a:cubicBezTo>
                  <a:cubicBezTo>
                    <a:pt x="3" y="16"/>
                    <a:pt x="0" y="7"/>
                    <a:pt x="5" y="3"/>
                  </a:cubicBezTo>
                  <a:cubicBezTo>
                    <a:pt x="7" y="2"/>
                    <a:pt x="10" y="1"/>
                    <a:pt x="13" y="1"/>
                  </a:cubicBezTo>
                  <a:cubicBezTo>
                    <a:pt x="19" y="1"/>
                    <a:pt x="27" y="4"/>
                    <a:pt x="33" y="8"/>
                  </a:cubicBezTo>
                  <a:cubicBezTo>
                    <a:pt x="43" y="16"/>
                    <a:pt x="46" y="25"/>
                    <a:pt x="41" y="29"/>
                  </a:cubicBezTo>
                  <a:cubicBezTo>
                    <a:pt x="39" y="30"/>
                    <a:pt x="36" y="31"/>
                    <a:pt x="33" y="31"/>
                  </a:cubicBezTo>
                  <a:moveTo>
                    <a:pt x="12" y="0"/>
                  </a:moveTo>
                  <a:cubicBezTo>
                    <a:pt x="9" y="0"/>
                    <a:pt x="6" y="1"/>
                    <a:pt x="4" y="2"/>
                  </a:cubicBezTo>
                  <a:cubicBezTo>
                    <a:pt x="1" y="4"/>
                    <a:pt x="1" y="8"/>
                    <a:pt x="2" y="12"/>
                  </a:cubicBezTo>
                  <a:cubicBezTo>
                    <a:pt x="4" y="16"/>
                    <a:pt x="7" y="20"/>
                    <a:pt x="12" y="24"/>
                  </a:cubicBezTo>
                  <a:cubicBezTo>
                    <a:pt x="17" y="28"/>
                    <a:pt x="23" y="30"/>
                    <a:pt x="29" y="31"/>
                  </a:cubicBezTo>
                  <a:cubicBezTo>
                    <a:pt x="30" y="32"/>
                    <a:pt x="32" y="32"/>
                    <a:pt x="34" y="32"/>
                  </a:cubicBezTo>
                  <a:cubicBezTo>
                    <a:pt x="37" y="32"/>
                    <a:pt x="40" y="31"/>
                    <a:pt x="42" y="30"/>
                  </a:cubicBezTo>
                  <a:cubicBezTo>
                    <a:pt x="45" y="27"/>
                    <a:pt x="46" y="24"/>
                    <a:pt x="44" y="20"/>
                  </a:cubicBezTo>
                  <a:cubicBezTo>
                    <a:pt x="43" y="16"/>
                    <a:pt x="39" y="12"/>
                    <a:pt x="34" y="8"/>
                  </a:cubicBezTo>
                  <a:cubicBezTo>
                    <a:pt x="29" y="4"/>
                    <a:pt x="23" y="2"/>
                    <a:pt x="18" y="1"/>
                  </a:cubicBezTo>
                  <a:cubicBezTo>
                    <a:pt x="16" y="0"/>
                    <a:pt x="14" y="0"/>
                    <a:pt x="12" y="0"/>
                  </a:cubicBezTo>
                </a:path>
              </a:pathLst>
            </a:custGeom>
            <a:solidFill>
              <a:srgbClr val="F3B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 511">
              <a:extLst>
                <a:ext uri="{FF2B5EF4-FFF2-40B4-BE49-F238E27FC236}">
                  <a16:creationId xmlns:a16="http://schemas.microsoft.com/office/drawing/2014/main" id="{8E123620-B422-F99B-1C98-3EF573949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6" y="2019"/>
              <a:ext cx="29" cy="19"/>
            </a:xfrm>
            <a:custGeom>
              <a:avLst/>
              <a:gdLst>
                <a:gd name="T0" fmla="*/ 11 w 24"/>
                <a:gd name="T1" fmla="*/ 0 h 15"/>
                <a:gd name="T2" fmla="*/ 11 w 24"/>
                <a:gd name="T3" fmla="*/ 0 h 15"/>
                <a:gd name="T4" fmla="*/ 9 w 24"/>
                <a:gd name="T5" fmla="*/ 0 h 15"/>
                <a:gd name="T6" fmla="*/ 8 w 24"/>
                <a:gd name="T7" fmla="*/ 1 h 15"/>
                <a:gd name="T8" fmla="*/ 8 w 24"/>
                <a:gd name="T9" fmla="*/ 3 h 15"/>
                <a:gd name="T10" fmla="*/ 9 w 24"/>
                <a:gd name="T11" fmla="*/ 5 h 15"/>
                <a:gd name="T12" fmla="*/ 11 w 24"/>
                <a:gd name="T13" fmla="*/ 8 h 15"/>
                <a:gd name="T14" fmla="*/ 12 w 24"/>
                <a:gd name="T15" fmla="*/ 9 h 15"/>
                <a:gd name="T16" fmla="*/ 12 w 24"/>
                <a:gd name="T17" fmla="*/ 10 h 15"/>
                <a:gd name="T18" fmla="*/ 12 w 24"/>
                <a:gd name="T19" fmla="*/ 11 h 15"/>
                <a:gd name="T20" fmla="*/ 11 w 24"/>
                <a:gd name="T21" fmla="*/ 11 h 15"/>
                <a:gd name="T22" fmla="*/ 11 w 24"/>
                <a:gd name="T23" fmla="*/ 11 h 15"/>
                <a:gd name="T24" fmla="*/ 11 w 24"/>
                <a:gd name="T25" fmla="*/ 11 h 15"/>
                <a:gd name="T26" fmla="*/ 10 w 24"/>
                <a:gd name="T27" fmla="*/ 11 h 15"/>
                <a:gd name="T28" fmla="*/ 8 w 24"/>
                <a:gd name="T29" fmla="*/ 11 h 15"/>
                <a:gd name="T30" fmla="*/ 7 w 24"/>
                <a:gd name="T31" fmla="*/ 10 h 15"/>
                <a:gd name="T32" fmla="*/ 6 w 24"/>
                <a:gd name="T33" fmla="*/ 9 h 15"/>
                <a:gd name="T34" fmla="*/ 5 w 24"/>
                <a:gd name="T35" fmla="*/ 8 h 15"/>
                <a:gd name="T36" fmla="*/ 5 w 24"/>
                <a:gd name="T37" fmla="*/ 7 h 15"/>
                <a:gd name="T38" fmla="*/ 6 w 24"/>
                <a:gd name="T39" fmla="*/ 6 h 15"/>
                <a:gd name="T40" fmla="*/ 2 w 24"/>
                <a:gd name="T41" fmla="*/ 2 h 15"/>
                <a:gd name="T42" fmla="*/ 1 w 24"/>
                <a:gd name="T43" fmla="*/ 4 h 15"/>
                <a:gd name="T44" fmla="*/ 1 w 24"/>
                <a:gd name="T45" fmla="*/ 6 h 15"/>
                <a:gd name="T46" fmla="*/ 2 w 24"/>
                <a:gd name="T47" fmla="*/ 8 h 15"/>
                <a:gd name="T48" fmla="*/ 4 w 24"/>
                <a:gd name="T49" fmla="*/ 10 h 15"/>
                <a:gd name="T50" fmla="*/ 2 w 24"/>
                <a:gd name="T51" fmla="*/ 11 h 15"/>
                <a:gd name="T52" fmla="*/ 4 w 24"/>
                <a:gd name="T53" fmla="*/ 13 h 15"/>
                <a:gd name="T54" fmla="*/ 6 w 24"/>
                <a:gd name="T55" fmla="*/ 12 h 15"/>
                <a:gd name="T56" fmla="*/ 9 w 24"/>
                <a:gd name="T57" fmla="*/ 14 h 15"/>
                <a:gd name="T58" fmla="*/ 11 w 24"/>
                <a:gd name="T59" fmla="*/ 15 h 15"/>
                <a:gd name="T60" fmla="*/ 14 w 24"/>
                <a:gd name="T61" fmla="*/ 15 h 15"/>
                <a:gd name="T62" fmla="*/ 14 w 24"/>
                <a:gd name="T63" fmla="*/ 15 h 15"/>
                <a:gd name="T64" fmla="*/ 16 w 24"/>
                <a:gd name="T65" fmla="*/ 15 h 15"/>
                <a:gd name="T66" fmla="*/ 17 w 24"/>
                <a:gd name="T67" fmla="*/ 13 h 15"/>
                <a:gd name="T68" fmla="*/ 17 w 24"/>
                <a:gd name="T69" fmla="*/ 12 h 15"/>
                <a:gd name="T70" fmla="*/ 16 w 24"/>
                <a:gd name="T71" fmla="*/ 10 h 15"/>
                <a:gd name="T72" fmla="*/ 14 w 24"/>
                <a:gd name="T73" fmla="*/ 7 h 15"/>
                <a:gd name="T74" fmla="*/ 13 w 24"/>
                <a:gd name="T75" fmla="*/ 6 h 15"/>
                <a:gd name="T76" fmla="*/ 13 w 24"/>
                <a:gd name="T77" fmla="*/ 5 h 15"/>
                <a:gd name="T78" fmla="*/ 13 w 24"/>
                <a:gd name="T79" fmla="*/ 4 h 15"/>
                <a:gd name="T80" fmla="*/ 13 w 24"/>
                <a:gd name="T81" fmla="*/ 4 h 15"/>
                <a:gd name="T82" fmla="*/ 14 w 24"/>
                <a:gd name="T83" fmla="*/ 3 h 15"/>
                <a:gd name="T84" fmla="*/ 14 w 24"/>
                <a:gd name="T85" fmla="*/ 3 h 15"/>
                <a:gd name="T86" fmla="*/ 15 w 24"/>
                <a:gd name="T87" fmla="*/ 3 h 15"/>
                <a:gd name="T88" fmla="*/ 16 w 24"/>
                <a:gd name="T89" fmla="*/ 4 h 15"/>
                <a:gd name="T90" fmla="*/ 18 w 24"/>
                <a:gd name="T91" fmla="*/ 5 h 15"/>
                <a:gd name="T92" fmla="*/ 19 w 24"/>
                <a:gd name="T93" fmla="*/ 7 h 15"/>
                <a:gd name="T94" fmla="*/ 18 w 24"/>
                <a:gd name="T95" fmla="*/ 8 h 15"/>
                <a:gd name="T96" fmla="*/ 22 w 24"/>
                <a:gd name="T97" fmla="*/ 12 h 15"/>
                <a:gd name="T98" fmla="*/ 23 w 24"/>
                <a:gd name="T99" fmla="*/ 10 h 15"/>
                <a:gd name="T100" fmla="*/ 24 w 24"/>
                <a:gd name="T101" fmla="*/ 9 h 15"/>
                <a:gd name="T102" fmla="*/ 23 w 24"/>
                <a:gd name="T103" fmla="*/ 7 h 15"/>
                <a:gd name="T104" fmla="*/ 21 w 24"/>
                <a:gd name="T105" fmla="*/ 5 h 15"/>
                <a:gd name="T106" fmla="*/ 23 w 24"/>
                <a:gd name="T107" fmla="*/ 4 h 15"/>
                <a:gd name="T108" fmla="*/ 21 w 24"/>
                <a:gd name="T109" fmla="*/ 2 h 15"/>
                <a:gd name="T110" fmla="*/ 19 w 24"/>
                <a:gd name="T111" fmla="*/ 3 h 15"/>
                <a:gd name="T112" fmla="*/ 16 w 24"/>
                <a:gd name="T113" fmla="*/ 1 h 15"/>
                <a:gd name="T114" fmla="*/ 14 w 24"/>
                <a:gd name="T115" fmla="*/ 0 h 15"/>
                <a:gd name="T116" fmla="*/ 11 w 24"/>
                <a:gd name="T1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" h="15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8" y="4"/>
                    <a:pt x="8" y="4"/>
                    <a:pt x="9" y="5"/>
                  </a:cubicBezTo>
                  <a:cubicBezTo>
                    <a:pt x="9" y="6"/>
                    <a:pt x="10" y="7"/>
                    <a:pt x="11" y="8"/>
                  </a:cubicBezTo>
                  <a:cubicBezTo>
                    <a:pt x="11" y="8"/>
                    <a:pt x="11" y="9"/>
                    <a:pt x="12" y="9"/>
                  </a:cubicBezTo>
                  <a:cubicBezTo>
                    <a:pt x="12" y="9"/>
                    <a:pt x="12" y="10"/>
                    <a:pt x="12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8" y="11"/>
                  </a:cubicBezTo>
                  <a:cubicBezTo>
                    <a:pt x="8" y="10"/>
                    <a:pt x="7" y="10"/>
                    <a:pt x="7" y="10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1" y="7"/>
                    <a:pt x="2" y="8"/>
                  </a:cubicBezTo>
                  <a:cubicBezTo>
                    <a:pt x="2" y="8"/>
                    <a:pt x="3" y="9"/>
                    <a:pt x="4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8" y="13"/>
                    <a:pt x="9" y="14"/>
                  </a:cubicBezTo>
                  <a:cubicBezTo>
                    <a:pt x="10" y="14"/>
                    <a:pt x="10" y="14"/>
                    <a:pt x="11" y="15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5" y="15"/>
                    <a:pt x="16" y="15"/>
                  </a:cubicBezTo>
                  <a:cubicBezTo>
                    <a:pt x="16" y="14"/>
                    <a:pt x="17" y="14"/>
                    <a:pt x="17" y="13"/>
                  </a:cubicBezTo>
                  <a:cubicBezTo>
                    <a:pt x="17" y="13"/>
                    <a:pt x="17" y="12"/>
                    <a:pt x="17" y="12"/>
                  </a:cubicBezTo>
                  <a:cubicBezTo>
                    <a:pt x="17" y="11"/>
                    <a:pt x="16" y="10"/>
                    <a:pt x="16" y="10"/>
                  </a:cubicBezTo>
                  <a:cubicBezTo>
                    <a:pt x="15" y="9"/>
                    <a:pt x="15" y="8"/>
                    <a:pt x="14" y="7"/>
                  </a:cubicBezTo>
                  <a:cubicBezTo>
                    <a:pt x="14" y="7"/>
                    <a:pt x="13" y="6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4"/>
                    <a:pt x="18" y="5"/>
                  </a:cubicBezTo>
                  <a:cubicBezTo>
                    <a:pt x="18" y="5"/>
                    <a:pt x="19" y="6"/>
                    <a:pt x="19" y="7"/>
                  </a:cubicBezTo>
                  <a:cubicBezTo>
                    <a:pt x="19" y="7"/>
                    <a:pt x="19" y="8"/>
                    <a:pt x="18" y="8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3" y="11"/>
                    <a:pt x="23" y="11"/>
                    <a:pt x="23" y="10"/>
                  </a:cubicBezTo>
                  <a:cubicBezTo>
                    <a:pt x="24" y="10"/>
                    <a:pt x="24" y="9"/>
                    <a:pt x="24" y="9"/>
                  </a:cubicBezTo>
                  <a:cubicBezTo>
                    <a:pt x="24" y="8"/>
                    <a:pt x="23" y="8"/>
                    <a:pt x="23" y="7"/>
                  </a:cubicBezTo>
                  <a:cubicBezTo>
                    <a:pt x="23" y="6"/>
                    <a:pt x="22" y="6"/>
                    <a:pt x="21" y="5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7" y="2"/>
                    <a:pt x="16" y="1"/>
                  </a:cubicBezTo>
                  <a:cubicBezTo>
                    <a:pt x="15" y="1"/>
                    <a:pt x="14" y="0"/>
                    <a:pt x="14" y="0"/>
                  </a:cubicBezTo>
                  <a:cubicBezTo>
                    <a:pt x="13" y="0"/>
                    <a:pt x="12" y="0"/>
                    <a:pt x="11" y="0"/>
                  </a:cubicBezTo>
                </a:path>
              </a:pathLst>
            </a:custGeom>
            <a:solidFill>
              <a:srgbClr val="F3B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 512">
              <a:extLst>
                <a:ext uri="{FF2B5EF4-FFF2-40B4-BE49-F238E27FC236}">
                  <a16:creationId xmlns:a16="http://schemas.microsoft.com/office/drawing/2014/main" id="{C569401F-A01C-FCA7-0132-D21D4D338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9" y="2074"/>
              <a:ext cx="50" cy="36"/>
            </a:xfrm>
            <a:custGeom>
              <a:avLst/>
              <a:gdLst>
                <a:gd name="T0" fmla="*/ 25 w 42"/>
                <a:gd name="T1" fmla="*/ 0 h 30"/>
                <a:gd name="T2" fmla="*/ 33 w 42"/>
                <a:gd name="T3" fmla="*/ 26 h 30"/>
                <a:gd name="T4" fmla="*/ 24 w 42"/>
                <a:gd name="T5" fmla="*/ 29 h 30"/>
                <a:gd name="T6" fmla="*/ 0 w 42"/>
                <a:gd name="T7" fmla="*/ 20 h 30"/>
                <a:gd name="T8" fmla="*/ 1 w 42"/>
                <a:gd name="T9" fmla="*/ 20 h 30"/>
                <a:gd name="T10" fmla="*/ 26 w 42"/>
                <a:gd name="T11" fmla="*/ 30 h 30"/>
                <a:gd name="T12" fmla="*/ 35 w 42"/>
                <a:gd name="T13" fmla="*/ 28 h 30"/>
                <a:gd name="T14" fmla="*/ 26 w 42"/>
                <a:gd name="T15" fmla="*/ 0 h 30"/>
                <a:gd name="T16" fmla="*/ 25 w 42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25" y="0"/>
                  </a:moveTo>
                  <a:cubicBezTo>
                    <a:pt x="36" y="9"/>
                    <a:pt x="39" y="21"/>
                    <a:pt x="33" y="26"/>
                  </a:cubicBezTo>
                  <a:cubicBezTo>
                    <a:pt x="31" y="28"/>
                    <a:pt x="27" y="29"/>
                    <a:pt x="24" y="29"/>
                  </a:cubicBezTo>
                  <a:cubicBezTo>
                    <a:pt x="17" y="29"/>
                    <a:pt x="8" y="26"/>
                    <a:pt x="0" y="20"/>
                  </a:cubicBezTo>
                  <a:cubicBezTo>
                    <a:pt x="0" y="20"/>
                    <a:pt x="1" y="20"/>
                    <a:pt x="1" y="20"/>
                  </a:cubicBezTo>
                  <a:cubicBezTo>
                    <a:pt x="9" y="27"/>
                    <a:pt x="18" y="30"/>
                    <a:pt x="26" y="30"/>
                  </a:cubicBezTo>
                  <a:cubicBezTo>
                    <a:pt x="29" y="30"/>
                    <a:pt x="32" y="30"/>
                    <a:pt x="35" y="28"/>
                  </a:cubicBezTo>
                  <a:cubicBezTo>
                    <a:pt x="42" y="22"/>
                    <a:pt x="38" y="1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3A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 513">
              <a:extLst>
                <a:ext uri="{FF2B5EF4-FFF2-40B4-BE49-F238E27FC236}">
                  <a16:creationId xmlns:a16="http://schemas.microsoft.com/office/drawing/2014/main" id="{A036470F-C888-CE64-187D-D64067B564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8" y="2061"/>
              <a:ext cx="68" cy="48"/>
            </a:xfrm>
            <a:custGeom>
              <a:avLst/>
              <a:gdLst>
                <a:gd name="T0" fmla="*/ 27 w 56"/>
                <a:gd name="T1" fmla="*/ 25 h 40"/>
                <a:gd name="T2" fmla="*/ 28 w 56"/>
                <a:gd name="T3" fmla="*/ 24 h 40"/>
                <a:gd name="T4" fmla="*/ 28 w 56"/>
                <a:gd name="T5" fmla="*/ 22 h 40"/>
                <a:gd name="T6" fmla="*/ 25 w 56"/>
                <a:gd name="T7" fmla="*/ 18 h 40"/>
                <a:gd name="T8" fmla="*/ 24 w 56"/>
                <a:gd name="T9" fmla="*/ 13 h 40"/>
                <a:gd name="T10" fmla="*/ 27 w 56"/>
                <a:gd name="T11" fmla="*/ 11 h 40"/>
                <a:gd name="T12" fmla="*/ 30 w 56"/>
                <a:gd name="T13" fmla="*/ 12 h 40"/>
                <a:gd name="T14" fmla="*/ 35 w 56"/>
                <a:gd name="T15" fmla="*/ 15 h 40"/>
                <a:gd name="T16" fmla="*/ 40 w 56"/>
                <a:gd name="T17" fmla="*/ 16 h 40"/>
                <a:gd name="T18" fmla="*/ 40 w 56"/>
                <a:gd name="T19" fmla="*/ 20 h 40"/>
                <a:gd name="T20" fmla="*/ 40 w 56"/>
                <a:gd name="T21" fmla="*/ 24 h 40"/>
                <a:gd name="T22" fmla="*/ 34 w 56"/>
                <a:gd name="T23" fmla="*/ 21 h 40"/>
                <a:gd name="T24" fmla="*/ 34 w 56"/>
                <a:gd name="T25" fmla="*/ 17 h 40"/>
                <a:gd name="T26" fmla="*/ 32 w 56"/>
                <a:gd name="T27" fmla="*/ 16 h 40"/>
                <a:gd name="T28" fmla="*/ 30 w 56"/>
                <a:gd name="T29" fmla="*/ 16 h 40"/>
                <a:gd name="T30" fmla="*/ 29 w 56"/>
                <a:gd name="T31" fmla="*/ 16 h 40"/>
                <a:gd name="T32" fmla="*/ 29 w 56"/>
                <a:gd name="T33" fmla="*/ 18 h 40"/>
                <a:gd name="T34" fmla="*/ 32 w 56"/>
                <a:gd name="T35" fmla="*/ 23 h 40"/>
                <a:gd name="T36" fmla="*/ 33 w 56"/>
                <a:gd name="T37" fmla="*/ 27 h 40"/>
                <a:gd name="T38" fmla="*/ 30 w 56"/>
                <a:gd name="T39" fmla="*/ 29 h 40"/>
                <a:gd name="T40" fmla="*/ 28 w 56"/>
                <a:gd name="T41" fmla="*/ 29 h 40"/>
                <a:gd name="T42" fmla="*/ 22 w 56"/>
                <a:gd name="T43" fmla="*/ 26 h 40"/>
                <a:gd name="T44" fmla="*/ 17 w 56"/>
                <a:gd name="T45" fmla="*/ 24 h 40"/>
                <a:gd name="T46" fmla="*/ 18 w 56"/>
                <a:gd name="T47" fmla="*/ 21 h 40"/>
                <a:gd name="T48" fmla="*/ 16 w 56"/>
                <a:gd name="T49" fmla="*/ 16 h 40"/>
                <a:gd name="T50" fmla="*/ 22 w 56"/>
                <a:gd name="T51" fmla="*/ 19 h 40"/>
                <a:gd name="T52" fmla="*/ 21 w 56"/>
                <a:gd name="T53" fmla="*/ 21 h 40"/>
                <a:gd name="T54" fmla="*/ 23 w 56"/>
                <a:gd name="T55" fmla="*/ 23 h 40"/>
                <a:gd name="T56" fmla="*/ 26 w 56"/>
                <a:gd name="T57" fmla="*/ 25 h 40"/>
                <a:gd name="T58" fmla="*/ 18 w 56"/>
                <a:gd name="T59" fmla="*/ 3 h 40"/>
                <a:gd name="T60" fmla="*/ 18 w 56"/>
                <a:gd name="T61" fmla="*/ 29 h 40"/>
                <a:gd name="T62" fmla="*/ 47 w 56"/>
                <a:gd name="T63" fmla="*/ 35 h 40"/>
                <a:gd name="T64" fmla="*/ 18 w 56"/>
                <a:gd name="T65" fmla="*/ 3 h 40"/>
                <a:gd name="T66" fmla="*/ 34 w 56"/>
                <a:gd name="T67" fmla="*/ 38 h 40"/>
                <a:gd name="T68" fmla="*/ 7 w 56"/>
                <a:gd name="T69" fmla="*/ 15 h 40"/>
                <a:gd name="T70" fmla="*/ 17 w 56"/>
                <a:gd name="T71" fmla="*/ 2 h 40"/>
                <a:gd name="T72" fmla="*/ 40 w 56"/>
                <a:gd name="T73" fmla="*/ 11 h 40"/>
                <a:gd name="T74" fmla="*/ 48 w 56"/>
                <a:gd name="T75" fmla="*/ 36 h 40"/>
                <a:gd name="T76" fmla="*/ 16 w 56"/>
                <a:gd name="T77" fmla="*/ 0 h 40"/>
                <a:gd name="T78" fmla="*/ 16 w 56"/>
                <a:gd name="T79" fmla="*/ 30 h 40"/>
                <a:gd name="T80" fmla="*/ 41 w 56"/>
                <a:gd name="T81" fmla="*/ 40 h 40"/>
                <a:gd name="T82" fmla="*/ 42 w 56"/>
                <a:gd name="T83" fmla="*/ 11 h 40"/>
                <a:gd name="T84" fmla="*/ 16 w 56"/>
                <a:gd name="T8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40">
                  <a:moveTo>
                    <a:pt x="27" y="25"/>
                  </a:moveTo>
                  <a:cubicBezTo>
                    <a:pt x="27" y="25"/>
                    <a:pt x="27" y="25"/>
                    <a:pt x="27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3"/>
                    <a:pt x="28" y="22"/>
                  </a:cubicBezTo>
                  <a:cubicBezTo>
                    <a:pt x="28" y="22"/>
                    <a:pt x="27" y="21"/>
                    <a:pt x="27" y="21"/>
                  </a:cubicBezTo>
                  <a:cubicBezTo>
                    <a:pt x="26" y="20"/>
                    <a:pt x="26" y="19"/>
                    <a:pt x="25" y="18"/>
                  </a:cubicBezTo>
                  <a:cubicBezTo>
                    <a:pt x="25" y="17"/>
                    <a:pt x="24" y="16"/>
                    <a:pt x="24" y="15"/>
                  </a:cubicBezTo>
                  <a:cubicBezTo>
                    <a:pt x="24" y="15"/>
                    <a:pt x="24" y="14"/>
                    <a:pt x="24" y="13"/>
                  </a:cubicBezTo>
                  <a:cubicBezTo>
                    <a:pt x="24" y="13"/>
                    <a:pt x="25" y="12"/>
                    <a:pt x="25" y="12"/>
                  </a:cubicBezTo>
                  <a:cubicBezTo>
                    <a:pt x="26" y="12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8" y="11"/>
                    <a:pt x="29" y="12"/>
                    <a:pt x="30" y="12"/>
                  </a:cubicBezTo>
                  <a:cubicBezTo>
                    <a:pt x="31" y="12"/>
                    <a:pt x="32" y="13"/>
                    <a:pt x="33" y="13"/>
                  </a:cubicBezTo>
                  <a:cubicBezTo>
                    <a:pt x="34" y="14"/>
                    <a:pt x="34" y="14"/>
                    <a:pt x="35" y="15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9" y="18"/>
                    <a:pt x="39" y="19"/>
                    <a:pt x="40" y="20"/>
                  </a:cubicBezTo>
                  <a:cubicBezTo>
                    <a:pt x="40" y="21"/>
                    <a:pt x="40" y="21"/>
                    <a:pt x="40" y="22"/>
                  </a:cubicBezTo>
                  <a:cubicBezTo>
                    <a:pt x="40" y="23"/>
                    <a:pt x="40" y="23"/>
                    <a:pt x="40" y="24"/>
                  </a:cubicBezTo>
                  <a:cubicBezTo>
                    <a:pt x="40" y="25"/>
                    <a:pt x="39" y="25"/>
                    <a:pt x="39" y="25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5" y="21"/>
                    <a:pt x="35" y="20"/>
                    <a:pt x="35" y="20"/>
                  </a:cubicBezTo>
                  <a:cubicBezTo>
                    <a:pt x="35" y="19"/>
                    <a:pt x="35" y="18"/>
                    <a:pt x="34" y="17"/>
                  </a:cubicBezTo>
                  <a:cubicBezTo>
                    <a:pt x="34" y="17"/>
                    <a:pt x="33" y="17"/>
                    <a:pt x="33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9"/>
                    <a:pt x="30" y="19"/>
                    <a:pt x="30" y="20"/>
                  </a:cubicBezTo>
                  <a:cubicBezTo>
                    <a:pt x="31" y="21"/>
                    <a:pt x="32" y="22"/>
                    <a:pt x="32" y="23"/>
                  </a:cubicBezTo>
                  <a:cubicBezTo>
                    <a:pt x="33" y="24"/>
                    <a:pt x="33" y="25"/>
                    <a:pt x="33" y="26"/>
                  </a:cubicBezTo>
                  <a:cubicBezTo>
                    <a:pt x="34" y="26"/>
                    <a:pt x="34" y="27"/>
                    <a:pt x="33" y="27"/>
                  </a:cubicBezTo>
                  <a:cubicBezTo>
                    <a:pt x="33" y="28"/>
                    <a:pt x="33" y="28"/>
                    <a:pt x="32" y="29"/>
                  </a:cubicBezTo>
                  <a:cubicBezTo>
                    <a:pt x="31" y="29"/>
                    <a:pt x="31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29"/>
                    <a:pt x="28" y="29"/>
                    <a:pt x="28" y="29"/>
                  </a:cubicBezTo>
                  <a:cubicBezTo>
                    <a:pt x="27" y="29"/>
                    <a:pt x="26" y="28"/>
                    <a:pt x="25" y="28"/>
                  </a:cubicBezTo>
                  <a:cubicBezTo>
                    <a:pt x="24" y="27"/>
                    <a:pt x="23" y="26"/>
                    <a:pt x="22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2"/>
                    <a:pt x="18" y="22"/>
                    <a:pt x="18" y="21"/>
                  </a:cubicBezTo>
                  <a:cubicBezTo>
                    <a:pt x="17" y="20"/>
                    <a:pt x="17" y="19"/>
                    <a:pt x="16" y="18"/>
                  </a:cubicBezTo>
                  <a:cubicBezTo>
                    <a:pt x="16" y="18"/>
                    <a:pt x="16" y="17"/>
                    <a:pt x="16" y="16"/>
                  </a:cubicBezTo>
                  <a:cubicBezTo>
                    <a:pt x="17" y="16"/>
                    <a:pt x="17" y="15"/>
                    <a:pt x="18" y="15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1" y="20"/>
                  </a:cubicBezTo>
                  <a:cubicBezTo>
                    <a:pt x="21" y="20"/>
                    <a:pt x="21" y="20"/>
                    <a:pt x="21" y="21"/>
                  </a:cubicBezTo>
                  <a:cubicBezTo>
                    <a:pt x="21" y="21"/>
                    <a:pt x="22" y="22"/>
                    <a:pt x="22" y="22"/>
                  </a:cubicBezTo>
                  <a:cubicBezTo>
                    <a:pt x="22" y="22"/>
                    <a:pt x="23" y="23"/>
                    <a:pt x="23" y="23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5" y="24"/>
                    <a:pt x="25" y="25"/>
                    <a:pt x="26" y="25"/>
                  </a:cubicBezTo>
                  <a:cubicBezTo>
                    <a:pt x="26" y="25"/>
                    <a:pt x="26" y="25"/>
                    <a:pt x="27" y="25"/>
                  </a:cubicBezTo>
                  <a:moveTo>
                    <a:pt x="18" y="3"/>
                  </a:moveTo>
                  <a:cubicBezTo>
                    <a:pt x="15" y="3"/>
                    <a:pt x="12" y="4"/>
                    <a:pt x="10" y="5"/>
                  </a:cubicBezTo>
                  <a:cubicBezTo>
                    <a:pt x="4" y="10"/>
                    <a:pt x="8" y="20"/>
                    <a:pt x="18" y="29"/>
                  </a:cubicBezTo>
                  <a:cubicBezTo>
                    <a:pt x="24" y="34"/>
                    <a:pt x="32" y="37"/>
                    <a:pt x="39" y="37"/>
                  </a:cubicBezTo>
                  <a:cubicBezTo>
                    <a:pt x="42" y="37"/>
                    <a:pt x="45" y="36"/>
                    <a:pt x="47" y="35"/>
                  </a:cubicBezTo>
                  <a:cubicBezTo>
                    <a:pt x="52" y="30"/>
                    <a:pt x="49" y="20"/>
                    <a:pt x="39" y="11"/>
                  </a:cubicBezTo>
                  <a:cubicBezTo>
                    <a:pt x="32" y="6"/>
                    <a:pt x="24" y="3"/>
                    <a:pt x="18" y="3"/>
                  </a:cubicBezTo>
                  <a:moveTo>
                    <a:pt x="39" y="38"/>
                  </a:moveTo>
                  <a:cubicBezTo>
                    <a:pt x="38" y="38"/>
                    <a:pt x="36" y="38"/>
                    <a:pt x="34" y="38"/>
                  </a:cubicBezTo>
                  <a:cubicBezTo>
                    <a:pt x="28" y="36"/>
                    <a:pt x="22" y="33"/>
                    <a:pt x="17" y="29"/>
                  </a:cubicBezTo>
                  <a:cubicBezTo>
                    <a:pt x="12" y="25"/>
                    <a:pt x="8" y="20"/>
                    <a:pt x="7" y="15"/>
                  </a:cubicBezTo>
                  <a:cubicBezTo>
                    <a:pt x="5" y="11"/>
                    <a:pt x="6" y="7"/>
                    <a:pt x="9" y="4"/>
                  </a:cubicBezTo>
                  <a:cubicBezTo>
                    <a:pt x="11" y="2"/>
                    <a:pt x="14" y="2"/>
                    <a:pt x="17" y="2"/>
                  </a:cubicBezTo>
                  <a:cubicBezTo>
                    <a:pt x="19" y="2"/>
                    <a:pt x="21" y="2"/>
                    <a:pt x="23" y="2"/>
                  </a:cubicBezTo>
                  <a:cubicBezTo>
                    <a:pt x="28" y="4"/>
                    <a:pt x="34" y="7"/>
                    <a:pt x="40" y="11"/>
                  </a:cubicBezTo>
                  <a:cubicBezTo>
                    <a:pt x="45" y="15"/>
                    <a:pt x="49" y="20"/>
                    <a:pt x="50" y="25"/>
                  </a:cubicBezTo>
                  <a:cubicBezTo>
                    <a:pt x="52" y="29"/>
                    <a:pt x="51" y="33"/>
                    <a:pt x="48" y="36"/>
                  </a:cubicBezTo>
                  <a:cubicBezTo>
                    <a:pt x="46" y="37"/>
                    <a:pt x="43" y="38"/>
                    <a:pt x="39" y="38"/>
                  </a:cubicBezTo>
                  <a:moveTo>
                    <a:pt x="16" y="0"/>
                  </a:moveTo>
                  <a:cubicBezTo>
                    <a:pt x="13" y="0"/>
                    <a:pt x="9" y="1"/>
                    <a:pt x="7" y="2"/>
                  </a:cubicBezTo>
                  <a:cubicBezTo>
                    <a:pt x="0" y="8"/>
                    <a:pt x="4" y="20"/>
                    <a:pt x="16" y="30"/>
                  </a:cubicBezTo>
                  <a:cubicBezTo>
                    <a:pt x="16" y="30"/>
                    <a:pt x="17" y="30"/>
                    <a:pt x="17" y="31"/>
                  </a:cubicBezTo>
                  <a:cubicBezTo>
                    <a:pt x="25" y="37"/>
                    <a:pt x="34" y="40"/>
                    <a:pt x="41" y="40"/>
                  </a:cubicBezTo>
                  <a:cubicBezTo>
                    <a:pt x="44" y="40"/>
                    <a:pt x="48" y="39"/>
                    <a:pt x="50" y="37"/>
                  </a:cubicBezTo>
                  <a:cubicBezTo>
                    <a:pt x="56" y="32"/>
                    <a:pt x="53" y="20"/>
                    <a:pt x="42" y="11"/>
                  </a:cubicBezTo>
                  <a:cubicBezTo>
                    <a:pt x="42" y="10"/>
                    <a:pt x="41" y="10"/>
                    <a:pt x="41" y="10"/>
                  </a:cubicBezTo>
                  <a:cubicBezTo>
                    <a:pt x="33" y="3"/>
                    <a:pt x="24" y="0"/>
                    <a:pt x="16" y="0"/>
                  </a:cubicBezTo>
                </a:path>
              </a:pathLst>
            </a:custGeom>
            <a:solidFill>
              <a:srgbClr val="F5C6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 514">
              <a:extLst>
                <a:ext uri="{FF2B5EF4-FFF2-40B4-BE49-F238E27FC236}">
                  <a16:creationId xmlns:a16="http://schemas.microsoft.com/office/drawing/2014/main" id="{933AE865-4680-7D7A-B600-643E2427C2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3" y="2063"/>
              <a:ext cx="58" cy="43"/>
            </a:xfrm>
            <a:custGeom>
              <a:avLst/>
              <a:gdLst>
                <a:gd name="T0" fmla="*/ 35 w 48"/>
                <a:gd name="T1" fmla="*/ 35 h 36"/>
                <a:gd name="T2" fmla="*/ 14 w 48"/>
                <a:gd name="T3" fmla="*/ 27 h 36"/>
                <a:gd name="T4" fmla="*/ 6 w 48"/>
                <a:gd name="T5" fmla="*/ 3 h 36"/>
                <a:gd name="T6" fmla="*/ 14 w 48"/>
                <a:gd name="T7" fmla="*/ 1 h 36"/>
                <a:gd name="T8" fmla="*/ 35 w 48"/>
                <a:gd name="T9" fmla="*/ 9 h 36"/>
                <a:gd name="T10" fmla="*/ 43 w 48"/>
                <a:gd name="T11" fmla="*/ 33 h 36"/>
                <a:gd name="T12" fmla="*/ 35 w 48"/>
                <a:gd name="T13" fmla="*/ 35 h 36"/>
                <a:gd name="T14" fmla="*/ 13 w 48"/>
                <a:gd name="T15" fmla="*/ 0 h 36"/>
                <a:gd name="T16" fmla="*/ 5 w 48"/>
                <a:gd name="T17" fmla="*/ 2 h 36"/>
                <a:gd name="T18" fmla="*/ 3 w 48"/>
                <a:gd name="T19" fmla="*/ 13 h 36"/>
                <a:gd name="T20" fmla="*/ 13 w 48"/>
                <a:gd name="T21" fmla="*/ 27 h 36"/>
                <a:gd name="T22" fmla="*/ 30 w 48"/>
                <a:gd name="T23" fmla="*/ 36 h 36"/>
                <a:gd name="T24" fmla="*/ 35 w 48"/>
                <a:gd name="T25" fmla="*/ 36 h 36"/>
                <a:gd name="T26" fmla="*/ 44 w 48"/>
                <a:gd name="T27" fmla="*/ 34 h 36"/>
                <a:gd name="T28" fmla="*/ 46 w 48"/>
                <a:gd name="T29" fmla="*/ 23 h 36"/>
                <a:gd name="T30" fmla="*/ 36 w 48"/>
                <a:gd name="T31" fmla="*/ 9 h 36"/>
                <a:gd name="T32" fmla="*/ 19 w 48"/>
                <a:gd name="T33" fmla="*/ 0 h 36"/>
                <a:gd name="T34" fmla="*/ 13 w 48"/>
                <a:gd name="T3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36">
                  <a:moveTo>
                    <a:pt x="35" y="35"/>
                  </a:moveTo>
                  <a:cubicBezTo>
                    <a:pt x="28" y="35"/>
                    <a:pt x="20" y="32"/>
                    <a:pt x="14" y="27"/>
                  </a:cubicBezTo>
                  <a:cubicBezTo>
                    <a:pt x="4" y="18"/>
                    <a:pt x="0" y="8"/>
                    <a:pt x="6" y="3"/>
                  </a:cubicBezTo>
                  <a:cubicBezTo>
                    <a:pt x="8" y="2"/>
                    <a:pt x="11" y="1"/>
                    <a:pt x="14" y="1"/>
                  </a:cubicBezTo>
                  <a:cubicBezTo>
                    <a:pt x="20" y="1"/>
                    <a:pt x="28" y="4"/>
                    <a:pt x="35" y="9"/>
                  </a:cubicBezTo>
                  <a:cubicBezTo>
                    <a:pt x="45" y="18"/>
                    <a:pt x="48" y="28"/>
                    <a:pt x="43" y="33"/>
                  </a:cubicBezTo>
                  <a:cubicBezTo>
                    <a:pt x="41" y="34"/>
                    <a:pt x="38" y="35"/>
                    <a:pt x="35" y="35"/>
                  </a:cubicBezTo>
                  <a:moveTo>
                    <a:pt x="13" y="0"/>
                  </a:moveTo>
                  <a:cubicBezTo>
                    <a:pt x="10" y="0"/>
                    <a:pt x="7" y="0"/>
                    <a:pt x="5" y="2"/>
                  </a:cubicBezTo>
                  <a:cubicBezTo>
                    <a:pt x="2" y="5"/>
                    <a:pt x="1" y="9"/>
                    <a:pt x="3" y="13"/>
                  </a:cubicBezTo>
                  <a:cubicBezTo>
                    <a:pt x="4" y="18"/>
                    <a:pt x="8" y="23"/>
                    <a:pt x="13" y="27"/>
                  </a:cubicBezTo>
                  <a:cubicBezTo>
                    <a:pt x="18" y="31"/>
                    <a:pt x="24" y="34"/>
                    <a:pt x="30" y="36"/>
                  </a:cubicBezTo>
                  <a:cubicBezTo>
                    <a:pt x="32" y="36"/>
                    <a:pt x="34" y="36"/>
                    <a:pt x="35" y="36"/>
                  </a:cubicBezTo>
                  <a:cubicBezTo>
                    <a:pt x="39" y="36"/>
                    <a:pt x="42" y="35"/>
                    <a:pt x="44" y="34"/>
                  </a:cubicBezTo>
                  <a:cubicBezTo>
                    <a:pt x="47" y="31"/>
                    <a:pt x="48" y="27"/>
                    <a:pt x="46" y="23"/>
                  </a:cubicBezTo>
                  <a:cubicBezTo>
                    <a:pt x="45" y="18"/>
                    <a:pt x="41" y="13"/>
                    <a:pt x="36" y="9"/>
                  </a:cubicBezTo>
                  <a:cubicBezTo>
                    <a:pt x="30" y="5"/>
                    <a:pt x="24" y="2"/>
                    <a:pt x="19" y="0"/>
                  </a:cubicBezTo>
                  <a:cubicBezTo>
                    <a:pt x="17" y="0"/>
                    <a:pt x="15" y="0"/>
                    <a:pt x="13" y="0"/>
                  </a:cubicBezTo>
                </a:path>
              </a:pathLst>
            </a:custGeom>
            <a:solidFill>
              <a:srgbClr val="F3B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515">
              <a:extLst>
                <a:ext uri="{FF2B5EF4-FFF2-40B4-BE49-F238E27FC236}">
                  <a16:creationId xmlns:a16="http://schemas.microsoft.com/office/drawing/2014/main" id="{D2DEB5D5-E62D-801E-E4EC-3F595396A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8" y="2074"/>
              <a:ext cx="28" cy="22"/>
            </a:xfrm>
            <a:custGeom>
              <a:avLst/>
              <a:gdLst>
                <a:gd name="T0" fmla="*/ 11 w 24"/>
                <a:gd name="T1" fmla="*/ 0 h 18"/>
                <a:gd name="T2" fmla="*/ 11 w 24"/>
                <a:gd name="T3" fmla="*/ 0 h 18"/>
                <a:gd name="T4" fmla="*/ 9 w 24"/>
                <a:gd name="T5" fmla="*/ 1 h 18"/>
                <a:gd name="T6" fmla="*/ 8 w 24"/>
                <a:gd name="T7" fmla="*/ 2 h 18"/>
                <a:gd name="T8" fmla="*/ 8 w 24"/>
                <a:gd name="T9" fmla="*/ 4 h 18"/>
                <a:gd name="T10" fmla="*/ 9 w 24"/>
                <a:gd name="T11" fmla="*/ 7 h 18"/>
                <a:gd name="T12" fmla="*/ 11 w 24"/>
                <a:gd name="T13" fmla="*/ 10 h 18"/>
                <a:gd name="T14" fmla="*/ 12 w 24"/>
                <a:gd name="T15" fmla="*/ 11 h 18"/>
                <a:gd name="T16" fmla="*/ 12 w 24"/>
                <a:gd name="T17" fmla="*/ 12 h 18"/>
                <a:gd name="T18" fmla="*/ 12 w 24"/>
                <a:gd name="T19" fmla="*/ 13 h 18"/>
                <a:gd name="T20" fmla="*/ 12 w 24"/>
                <a:gd name="T21" fmla="*/ 14 h 18"/>
                <a:gd name="T22" fmla="*/ 11 w 24"/>
                <a:gd name="T23" fmla="*/ 14 h 18"/>
                <a:gd name="T24" fmla="*/ 11 w 24"/>
                <a:gd name="T25" fmla="*/ 14 h 18"/>
                <a:gd name="T26" fmla="*/ 10 w 24"/>
                <a:gd name="T27" fmla="*/ 14 h 18"/>
                <a:gd name="T28" fmla="*/ 8 w 24"/>
                <a:gd name="T29" fmla="*/ 13 h 18"/>
                <a:gd name="T30" fmla="*/ 7 w 24"/>
                <a:gd name="T31" fmla="*/ 12 h 18"/>
                <a:gd name="T32" fmla="*/ 6 w 24"/>
                <a:gd name="T33" fmla="*/ 11 h 18"/>
                <a:gd name="T34" fmla="*/ 5 w 24"/>
                <a:gd name="T35" fmla="*/ 10 h 18"/>
                <a:gd name="T36" fmla="*/ 5 w 24"/>
                <a:gd name="T37" fmla="*/ 9 h 18"/>
                <a:gd name="T38" fmla="*/ 6 w 24"/>
                <a:gd name="T39" fmla="*/ 8 h 18"/>
                <a:gd name="T40" fmla="*/ 2 w 24"/>
                <a:gd name="T41" fmla="*/ 4 h 18"/>
                <a:gd name="T42" fmla="*/ 0 w 24"/>
                <a:gd name="T43" fmla="*/ 5 h 18"/>
                <a:gd name="T44" fmla="*/ 0 w 24"/>
                <a:gd name="T45" fmla="*/ 7 h 18"/>
                <a:gd name="T46" fmla="*/ 2 w 24"/>
                <a:gd name="T47" fmla="*/ 10 h 18"/>
                <a:gd name="T48" fmla="*/ 4 w 24"/>
                <a:gd name="T49" fmla="*/ 12 h 18"/>
                <a:gd name="T50" fmla="*/ 1 w 24"/>
                <a:gd name="T51" fmla="*/ 13 h 18"/>
                <a:gd name="T52" fmla="*/ 4 w 24"/>
                <a:gd name="T53" fmla="*/ 16 h 18"/>
                <a:gd name="T54" fmla="*/ 6 w 24"/>
                <a:gd name="T55" fmla="*/ 15 h 18"/>
                <a:gd name="T56" fmla="*/ 9 w 24"/>
                <a:gd name="T57" fmla="*/ 17 h 18"/>
                <a:gd name="T58" fmla="*/ 12 w 24"/>
                <a:gd name="T59" fmla="*/ 18 h 18"/>
                <a:gd name="T60" fmla="*/ 14 w 24"/>
                <a:gd name="T61" fmla="*/ 18 h 18"/>
                <a:gd name="T62" fmla="*/ 14 w 24"/>
                <a:gd name="T63" fmla="*/ 18 h 18"/>
                <a:gd name="T64" fmla="*/ 16 w 24"/>
                <a:gd name="T65" fmla="*/ 18 h 18"/>
                <a:gd name="T66" fmla="*/ 17 w 24"/>
                <a:gd name="T67" fmla="*/ 16 h 18"/>
                <a:gd name="T68" fmla="*/ 17 w 24"/>
                <a:gd name="T69" fmla="*/ 15 h 18"/>
                <a:gd name="T70" fmla="*/ 16 w 24"/>
                <a:gd name="T71" fmla="*/ 12 h 18"/>
                <a:gd name="T72" fmla="*/ 14 w 24"/>
                <a:gd name="T73" fmla="*/ 9 h 18"/>
                <a:gd name="T74" fmla="*/ 13 w 24"/>
                <a:gd name="T75" fmla="*/ 7 h 18"/>
                <a:gd name="T76" fmla="*/ 13 w 24"/>
                <a:gd name="T77" fmla="*/ 6 h 18"/>
                <a:gd name="T78" fmla="*/ 13 w 24"/>
                <a:gd name="T79" fmla="*/ 5 h 18"/>
                <a:gd name="T80" fmla="*/ 14 w 24"/>
                <a:gd name="T81" fmla="*/ 5 h 18"/>
                <a:gd name="T82" fmla="*/ 14 w 24"/>
                <a:gd name="T83" fmla="*/ 5 h 18"/>
                <a:gd name="T84" fmla="*/ 15 w 24"/>
                <a:gd name="T85" fmla="*/ 5 h 18"/>
                <a:gd name="T86" fmla="*/ 16 w 24"/>
                <a:gd name="T87" fmla="*/ 5 h 18"/>
                <a:gd name="T88" fmla="*/ 17 w 24"/>
                <a:gd name="T89" fmla="*/ 5 h 18"/>
                <a:gd name="T90" fmla="*/ 18 w 24"/>
                <a:gd name="T91" fmla="*/ 6 h 18"/>
                <a:gd name="T92" fmla="*/ 19 w 24"/>
                <a:gd name="T93" fmla="*/ 9 h 18"/>
                <a:gd name="T94" fmla="*/ 18 w 24"/>
                <a:gd name="T95" fmla="*/ 10 h 18"/>
                <a:gd name="T96" fmla="*/ 23 w 24"/>
                <a:gd name="T97" fmla="*/ 14 h 18"/>
                <a:gd name="T98" fmla="*/ 24 w 24"/>
                <a:gd name="T99" fmla="*/ 13 h 18"/>
                <a:gd name="T100" fmla="*/ 24 w 24"/>
                <a:gd name="T101" fmla="*/ 11 h 18"/>
                <a:gd name="T102" fmla="*/ 24 w 24"/>
                <a:gd name="T103" fmla="*/ 9 h 18"/>
                <a:gd name="T104" fmla="*/ 22 w 24"/>
                <a:gd name="T105" fmla="*/ 6 h 18"/>
                <a:gd name="T106" fmla="*/ 24 w 24"/>
                <a:gd name="T107" fmla="*/ 5 h 18"/>
                <a:gd name="T108" fmla="*/ 22 w 24"/>
                <a:gd name="T109" fmla="*/ 3 h 18"/>
                <a:gd name="T110" fmla="*/ 19 w 24"/>
                <a:gd name="T111" fmla="*/ 4 h 18"/>
                <a:gd name="T112" fmla="*/ 17 w 24"/>
                <a:gd name="T113" fmla="*/ 2 h 18"/>
                <a:gd name="T114" fmla="*/ 14 w 24"/>
                <a:gd name="T115" fmla="*/ 1 h 18"/>
                <a:gd name="T116" fmla="*/ 11 w 24"/>
                <a:gd name="T1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" h="18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9" y="1"/>
                    <a:pt x="8" y="2"/>
                    <a:pt x="8" y="2"/>
                  </a:cubicBezTo>
                  <a:cubicBezTo>
                    <a:pt x="8" y="3"/>
                    <a:pt x="8" y="4"/>
                    <a:pt x="8" y="4"/>
                  </a:cubicBezTo>
                  <a:cubicBezTo>
                    <a:pt x="8" y="5"/>
                    <a:pt x="9" y="6"/>
                    <a:pt x="9" y="7"/>
                  </a:cubicBezTo>
                  <a:cubicBezTo>
                    <a:pt x="10" y="8"/>
                    <a:pt x="10" y="9"/>
                    <a:pt x="11" y="10"/>
                  </a:cubicBezTo>
                  <a:cubicBezTo>
                    <a:pt x="11" y="10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4"/>
                    <a:pt x="9" y="13"/>
                    <a:pt x="8" y="13"/>
                  </a:cubicBezTo>
                  <a:cubicBezTo>
                    <a:pt x="8" y="13"/>
                    <a:pt x="8" y="13"/>
                    <a:pt x="7" y="12"/>
                  </a:cubicBezTo>
                  <a:cubicBezTo>
                    <a:pt x="7" y="12"/>
                    <a:pt x="6" y="11"/>
                    <a:pt x="6" y="11"/>
                  </a:cubicBezTo>
                  <a:cubicBezTo>
                    <a:pt x="6" y="11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5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8"/>
                    <a:pt x="1" y="9"/>
                    <a:pt x="2" y="10"/>
                  </a:cubicBezTo>
                  <a:cubicBezTo>
                    <a:pt x="2" y="11"/>
                    <a:pt x="3" y="11"/>
                    <a:pt x="4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8" y="16"/>
                    <a:pt x="9" y="17"/>
                  </a:cubicBezTo>
                  <a:cubicBezTo>
                    <a:pt x="10" y="17"/>
                    <a:pt x="11" y="18"/>
                    <a:pt x="12" y="18"/>
                  </a:cubicBezTo>
                  <a:cubicBezTo>
                    <a:pt x="12" y="18"/>
                    <a:pt x="13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5" y="18"/>
                    <a:pt x="16" y="18"/>
                  </a:cubicBezTo>
                  <a:cubicBezTo>
                    <a:pt x="17" y="17"/>
                    <a:pt x="17" y="17"/>
                    <a:pt x="17" y="16"/>
                  </a:cubicBezTo>
                  <a:cubicBezTo>
                    <a:pt x="18" y="16"/>
                    <a:pt x="18" y="15"/>
                    <a:pt x="17" y="15"/>
                  </a:cubicBezTo>
                  <a:cubicBezTo>
                    <a:pt x="17" y="14"/>
                    <a:pt x="17" y="13"/>
                    <a:pt x="16" y="12"/>
                  </a:cubicBezTo>
                  <a:cubicBezTo>
                    <a:pt x="16" y="11"/>
                    <a:pt x="15" y="10"/>
                    <a:pt x="14" y="9"/>
                  </a:cubicBezTo>
                  <a:cubicBezTo>
                    <a:pt x="14" y="8"/>
                    <a:pt x="14" y="8"/>
                    <a:pt x="13" y="7"/>
                  </a:cubicBezTo>
                  <a:cubicBezTo>
                    <a:pt x="13" y="7"/>
                    <a:pt x="13" y="7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6" y="5"/>
                  </a:cubicBezTo>
                  <a:cubicBezTo>
                    <a:pt x="16" y="5"/>
                    <a:pt x="16" y="5"/>
                    <a:pt x="17" y="5"/>
                  </a:cubicBezTo>
                  <a:cubicBezTo>
                    <a:pt x="17" y="6"/>
                    <a:pt x="18" y="6"/>
                    <a:pt x="18" y="6"/>
                  </a:cubicBezTo>
                  <a:cubicBezTo>
                    <a:pt x="19" y="7"/>
                    <a:pt x="19" y="8"/>
                    <a:pt x="19" y="9"/>
                  </a:cubicBezTo>
                  <a:cubicBezTo>
                    <a:pt x="19" y="9"/>
                    <a:pt x="19" y="10"/>
                    <a:pt x="18" y="10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4" y="14"/>
                    <a:pt x="24" y="13"/>
                  </a:cubicBezTo>
                  <a:cubicBezTo>
                    <a:pt x="24" y="12"/>
                    <a:pt x="24" y="12"/>
                    <a:pt x="24" y="11"/>
                  </a:cubicBezTo>
                  <a:cubicBezTo>
                    <a:pt x="24" y="10"/>
                    <a:pt x="24" y="10"/>
                    <a:pt x="24" y="9"/>
                  </a:cubicBezTo>
                  <a:cubicBezTo>
                    <a:pt x="23" y="8"/>
                    <a:pt x="23" y="7"/>
                    <a:pt x="22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3"/>
                    <a:pt x="18" y="3"/>
                    <a:pt x="17" y="2"/>
                  </a:cubicBezTo>
                  <a:cubicBezTo>
                    <a:pt x="16" y="2"/>
                    <a:pt x="15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</a:path>
              </a:pathLst>
            </a:custGeom>
            <a:solidFill>
              <a:srgbClr val="F3B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 516">
              <a:extLst>
                <a:ext uri="{FF2B5EF4-FFF2-40B4-BE49-F238E27FC236}">
                  <a16:creationId xmlns:a16="http://schemas.microsoft.com/office/drawing/2014/main" id="{08929A9A-3F26-9FBC-11BE-A5011CBC7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9" y="2242"/>
              <a:ext cx="50" cy="37"/>
            </a:xfrm>
            <a:custGeom>
              <a:avLst/>
              <a:gdLst>
                <a:gd name="T0" fmla="*/ 25 w 42"/>
                <a:gd name="T1" fmla="*/ 0 h 31"/>
                <a:gd name="T2" fmla="*/ 33 w 42"/>
                <a:gd name="T3" fmla="*/ 27 h 31"/>
                <a:gd name="T4" fmla="*/ 24 w 42"/>
                <a:gd name="T5" fmla="*/ 29 h 31"/>
                <a:gd name="T6" fmla="*/ 0 w 42"/>
                <a:gd name="T7" fmla="*/ 20 h 31"/>
                <a:gd name="T8" fmla="*/ 1 w 42"/>
                <a:gd name="T9" fmla="*/ 21 h 31"/>
                <a:gd name="T10" fmla="*/ 26 w 42"/>
                <a:gd name="T11" fmla="*/ 31 h 31"/>
                <a:gd name="T12" fmla="*/ 35 w 42"/>
                <a:gd name="T13" fmla="*/ 28 h 31"/>
                <a:gd name="T14" fmla="*/ 26 w 42"/>
                <a:gd name="T15" fmla="*/ 1 h 31"/>
                <a:gd name="T16" fmla="*/ 25 w 42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1">
                  <a:moveTo>
                    <a:pt x="25" y="0"/>
                  </a:moveTo>
                  <a:cubicBezTo>
                    <a:pt x="36" y="9"/>
                    <a:pt x="39" y="21"/>
                    <a:pt x="33" y="27"/>
                  </a:cubicBezTo>
                  <a:cubicBezTo>
                    <a:pt x="31" y="29"/>
                    <a:pt x="27" y="29"/>
                    <a:pt x="24" y="29"/>
                  </a:cubicBezTo>
                  <a:cubicBezTo>
                    <a:pt x="17" y="29"/>
                    <a:pt x="8" y="26"/>
                    <a:pt x="0" y="20"/>
                  </a:cubicBezTo>
                  <a:cubicBezTo>
                    <a:pt x="0" y="20"/>
                    <a:pt x="1" y="21"/>
                    <a:pt x="1" y="21"/>
                  </a:cubicBezTo>
                  <a:cubicBezTo>
                    <a:pt x="9" y="27"/>
                    <a:pt x="18" y="31"/>
                    <a:pt x="26" y="31"/>
                  </a:cubicBezTo>
                  <a:cubicBezTo>
                    <a:pt x="29" y="31"/>
                    <a:pt x="32" y="30"/>
                    <a:pt x="35" y="28"/>
                  </a:cubicBezTo>
                  <a:cubicBezTo>
                    <a:pt x="42" y="23"/>
                    <a:pt x="38" y="10"/>
                    <a:pt x="26" y="1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3A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 517">
              <a:extLst>
                <a:ext uri="{FF2B5EF4-FFF2-40B4-BE49-F238E27FC236}">
                  <a16:creationId xmlns:a16="http://schemas.microsoft.com/office/drawing/2014/main" id="{26AA3566-CD19-8D87-8865-734390C62E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8" y="2228"/>
              <a:ext cx="68" cy="49"/>
            </a:xfrm>
            <a:custGeom>
              <a:avLst/>
              <a:gdLst>
                <a:gd name="T0" fmla="*/ 27 w 56"/>
                <a:gd name="T1" fmla="*/ 25 h 40"/>
                <a:gd name="T2" fmla="*/ 28 w 56"/>
                <a:gd name="T3" fmla="*/ 25 h 40"/>
                <a:gd name="T4" fmla="*/ 28 w 56"/>
                <a:gd name="T5" fmla="*/ 23 h 40"/>
                <a:gd name="T6" fmla="*/ 25 w 56"/>
                <a:gd name="T7" fmla="*/ 18 h 40"/>
                <a:gd name="T8" fmla="*/ 24 w 56"/>
                <a:gd name="T9" fmla="*/ 14 h 40"/>
                <a:gd name="T10" fmla="*/ 27 w 56"/>
                <a:gd name="T11" fmla="*/ 12 h 40"/>
                <a:gd name="T12" fmla="*/ 30 w 56"/>
                <a:gd name="T13" fmla="*/ 12 h 40"/>
                <a:gd name="T14" fmla="*/ 35 w 56"/>
                <a:gd name="T15" fmla="*/ 16 h 40"/>
                <a:gd name="T16" fmla="*/ 40 w 56"/>
                <a:gd name="T17" fmla="*/ 17 h 40"/>
                <a:gd name="T18" fmla="*/ 40 w 56"/>
                <a:gd name="T19" fmla="*/ 20 h 40"/>
                <a:gd name="T20" fmla="*/ 40 w 56"/>
                <a:gd name="T21" fmla="*/ 24 h 40"/>
                <a:gd name="T22" fmla="*/ 34 w 56"/>
                <a:gd name="T23" fmla="*/ 22 h 40"/>
                <a:gd name="T24" fmla="*/ 34 w 56"/>
                <a:gd name="T25" fmla="*/ 18 h 40"/>
                <a:gd name="T26" fmla="*/ 32 w 56"/>
                <a:gd name="T27" fmla="*/ 16 h 40"/>
                <a:gd name="T28" fmla="*/ 30 w 56"/>
                <a:gd name="T29" fmla="*/ 16 h 40"/>
                <a:gd name="T30" fmla="*/ 29 w 56"/>
                <a:gd name="T31" fmla="*/ 17 h 40"/>
                <a:gd name="T32" fmla="*/ 29 w 56"/>
                <a:gd name="T33" fmla="*/ 19 h 40"/>
                <a:gd name="T34" fmla="*/ 32 w 56"/>
                <a:gd name="T35" fmla="*/ 24 h 40"/>
                <a:gd name="T36" fmla="*/ 33 w 56"/>
                <a:gd name="T37" fmla="*/ 28 h 40"/>
                <a:gd name="T38" fmla="*/ 30 w 56"/>
                <a:gd name="T39" fmla="*/ 30 h 40"/>
                <a:gd name="T40" fmla="*/ 28 w 56"/>
                <a:gd name="T41" fmla="*/ 29 h 40"/>
                <a:gd name="T42" fmla="*/ 22 w 56"/>
                <a:gd name="T43" fmla="*/ 26 h 40"/>
                <a:gd name="T44" fmla="*/ 17 w 56"/>
                <a:gd name="T45" fmla="*/ 25 h 40"/>
                <a:gd name="T46" fmla="*/ 18 w 56"/>
                <a:gd name="T47" fmla="*/ 21 h 40"/>
                <a:gd name="T48" fmla="*/ 16 w 56"/>
                <a:gd name="T49" fmla="*/ 17 h 40"/>
                <a:gd name="T50" fmla="*/ 22 w 56"/>
                <a:gd name="T51" fmla="*/ 19 h 40"/>
                <a:gd name="T52" fmla="*/ 21 w 56"/>
                <a:gd name="T53" fmla="*/ 21 h 40"/>
                <a:gd name="T54" fmla="*/ 23 w 56"/>
                <a:gd name="T55" fmla="*/ 24 h 40"/>
                <a:gd name="T56" fmla="*/ 26 w 56"/>
                <a:gd name="T57" fmla="*/ 25 h 40"/>
                <a:gd name="T58" fmla="*/ 18 w 56"/>
                <a:gd name="T59" fmla="*/ 3 h 40"/>
                <a:gd name="T60" fmla="*/ 18 w 56"/>
                <a:gd name="T61" fmla="*/ 29 h 40"/>
                <a:gd name="T62" fmla="*/ 47 w 56"/>
                <a:gd name="T63" fmla="*/ 35 h 40"/>
                <a:gd name="T64" fmla="*/ 18 w 56"/>
                <a:gd name="T65" fmla="*/ 3 h 40"/>
                <a:gd name="T66" fmla="*/ 34 w 56"/>
                <a:gd name="T67" fmla="*/ 38 h 40"/>
                <a:gd name="T68" fmla="*/ 7 w 56"/>
                <a:gd name="T69" fmla="*/ 16 h 40"/>
                <a:gd name="T70" fmla="*/ 17 w 56"/>
                <a:gd name="T71" fmla="*/ 2 h 40"/>
                <a:gd name="T72" fmla="*/ 40 w 56"/>
                <a:gd name="T73" fmla="*/ 11 h 40"/>
                <a:gd name="T74" fmla="*/ 48 w 56"/>
                <a:gd name="T75" fmla="*/ 36 h 40"/>
                <a:gd name="T76" fmla="*/ 16 w 56"/>
                <a:gd name="T77" fmla="*/ 0 h 40"/>
                <a:gd name="T78" fmla="*/ 16 w 56"/>
                <a:gd name="T79" fmla="*/ 30 h 40"/>
                <a:gd name="T80" fmla="*/ 41 w 56"/>
                <a:gd name="T81" fmla="*/ 40 h 40"/>
                <a:gd name="T82" fmla="*/ 42 w 56"/>
                <a:gd name="T83" fmla="*/ 11 h 40"/>
                <a:gd name="T84" fmla="*/ 16 w 56"/>
                <a:gd name="T8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40">
                  <a:moveTo>
                    <a:pt x="27" y="25"/>
                  </a:moveTo>
                  <a:cubicBezTo>
                    <a:pt x="27" y="25"/>
                    <a:pt x="27" y="25"/>
                    <a:pt x="27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3"/>
                    <a:pt x="28" y="23"/>
                  </a:cubicBezTo>
                  <a:cubicBezTo>
                    <a:pt x="28" y="22"/>
                    <a:pt x="27" y="22"/>
                    <a:pt x="27" y="21"/>
                  </a:cubicBezTo>
                  <a:cubicBezTo>
                    <a:pt x="26" y="20"/>
                    <a:pt x="26" y="19"/>
                    <a:pt x="25" y="18"/>
                  </a:cubicBezTo>
                  <a:cubicBezTo>
                    <a:pt x="25" y="17"/>
                    <a:pt x="24" y="16"/>
                    <a:pt x="24" y="16"/>
                  </a:cubicBezTo>
                  <a:cubicBezTo>
                    <a:pt x="24" y="15"/>
                    <a:pt x="24" y="14"/>
                    <a:pt x="24" y="14"/>
                  </a:cubicBezTo>
                  <a:cubicBezTo>
                    <a:pt x="24" y="13"/>
                    <a:pt x="25" y="13"/>
                    <a:pt x="25" y="12"/>
                  </a:cubicBezTo>
                  <a:cubicBezTo>
                    <a:pt x="26" y="12"/>
                    <a:pt x="27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2"/>
                    <a:pt x="29" y="12"/>
                    <a:pt x="30" y="12"/>
                  </a:cubicBezTo>
                  <a:cubicBezTo>
                    <a:pt x="31" y="13"/>
                    <a:pt x="32" y="13"/>
                    <a:pt x="33" y="14"/>
                  </a:cubicBezTo>
                  <a:cubicBezTo>
                    <a:pt x="34" y="14"/>
                    <a:pt x="34" y="15"/>
                    <a:pt x="35" y="16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9"/>
                    <a:pt x="39" y="20"/>
                    <a:pt x="40" y="20"/>
                  </a:cubicBezTo>
                  <a:cubicBezTo>
                    <a:pt x="40" y="21"/>
                    <a:pt x="40" y="22"/>
                    <a:pt x="40" y="23"/>
                  </a:cubicBezTo>
                  <a:cubicBezTo>
                    <a:pt x="40" y="23"/>
                    <a:pt x="40" y="24"/>
                    <a:pt x="40" y="24"/>
                  </a:cubicBezTo>
                  <a:cubicBezTo>
                    <a:pt x="40" y="25"/>
                    <a:pt x="39" y="25"/>
                    <a:pt x="39" y="26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5" y="19"/>
                    <a:pt x="35" y="19"/>
                    <a:pt x="34" y="18"/>
                  </a:cubicBezTo>
                  <a:cubicBezTo>
                    <a:pt x="34" y="17"/>
                    <a:pt x="33" y="17"/>
                    <a:pt x="33" y="17"/>
                  </a:cubicBezTo>
                  <a:cubicBezTo>
                    <a:pt x="32" y="17"/>
                    <a:pt x="32" y="16"/>
                    <a:pt x="32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9"/>
                  </a:cubicBezTo>
                  <a:cubicBezTo>
                    <a:pt x="30" y="19"/>
                    <a:pt x="30" y="20"/>
                    <a:pt x="30" y="21"/>
                  </a:cubicBezTo>
                  <a:cubicBezTo>
                    <a:pt x="31" y="22"/>
                    <a:pt x="32" y="23"/>
                    <a:pt x="32" y="24"/>
                  </a:cubicBezTo>
                  <a:cubicBezTo>
                    <a:pt x="33" y="24"/>
                    <a:pt x="33" y="25"/>
                    <a:pt x="33" y="26"/>
                  </a:cubicBezTo>
                  <a:cubicBezTo>
                    <a:pt x="34" y="27"/>
                    <a:pt x="34" y="27"/>
                    <a:pt x="33" y="28"/>
                  </a:cubicBezTo>
                  <a:cubicBezTo>
                    <a:pt x="33" y="28"/>
                    <a:pt x="33" y="29"/>
                    <a:pt x="32" y="29"/>
                  </a:cubicBezTo>
                  <a:cubicBezTo>
                    <a:pt x="31" y="30"/>
                    <a:pt x="31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9" y="30"/>
                    <a:pt x="28" y="30"/>
                    <a:pt x="28" y="29"/>
                  </a:cubicBezTo>
                  <a:cubicBezTo>
                    <a:pt x="27" y="29"/>
                    <a:pt x="26" y="29"/>
                    <a:pt x="25" y="28"/>
                  </a:cubicBezTo>
                  <a:cubicBezTo>
                    <a:pt x="24" y="27"/>
                    <a:pt x="23" y="27"/>
                    <a:pt x="22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9" y="23"/>
                    <a:pt x="18" y="22"/>
                    <a:pt x="18" y="21"/>
                  </a:cubicBezTo>
                  <a:cubicBezTo>
                    <a:pt x="17" y="20"/>
                    <a:pt x="17" y="20"/>
                    <a:pt x="16" y="19"/>
                  </a:cubicBezTo>
                  <a:cubicBezTo>
                    <a:pt x="16" y="18"/>
                    <a:pt x="16" y="17"/>
                    <a:pt x="16" y="17"/>
                  </a:cubicBezTo>
                  <a:cubicBezTo>
                    <a:pt x="17" y="16"/>
                    <a:pt x="17" y="16"/>
                    <a:pt x="18" y="15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20"/>
                    <a:pt x="21" y="20"/>
                  </a:cubicBezTo>
                  <a:cubicBezTo>
                    <a:pt x="21" y="20"/>
                    <a:pt x="21" y="21"/>
                    <a:pt x="21" y="21"/>
                  </a:cubicBezTo>
                  <a:cubicBezTo>
                    <a:pt x="21" y="22"/>
                    <a:pt x="22" y="22"/>
                    <a:pt x="22" y="22"/>
                  </a:cubicBezTo>
                  <a:cubicBezTo>
                    <a:pt x="22" y="23"/>
                    <a:pt x="23" y="23"/>
                    <a:pt x="23" y="24"/>
                  </a:cubicBezTo>
                  <a:cubicBezTo>
                    <a:pt x="24" y="24"/>
                    <a:pt x="24" y="24"/>
                    <a:pt x="24" y="25"/>
                  </a:cubicBezTo>
                  <a:cubicBezTo>
                    <a:pt x="25" y="25"/>
                    <a:pt x="25" y="25"/>
                    <a:pt x="26" y="25"/>
                  </a:cubicBezTo>
                  <a:cubicBezTo>
                    <a:pt x="26" y="25"/>
                    <a:pt x="26" y="25"/>
                    <a:pt x="27" y="25"/>
                  </a:cubicBezTo>
                  <a:moveTo>
                    <a:pt x="18" y="3"/>
                  </a:moveTo>
                  <a:cubicBezTo>
                    <a:pt x="15" y="3"/>
                    <a:pt x="12" y="4"/>
                    <a:pt x="10" y="6"/>
                  </a:cubicBezTo>
                  <a:cubicBezTo>
                    <a:pt x="4" y="10"/>
                    <a:pt x="8" y="21"/>
                    <a:pt x="18" y="29"/>
                  </a:cubicBezTo>
                  <a:cubicBezTo>
                    <a:pt x="24" y="35"/>
                    <a:pt x="32" y="38"/>
                    <a:pt x="39" y="38"/>
                  </a:cubicBezTo>
                  <a:cubicBezTo>
                    <a:pt x="42" y="38"/>
                    <a:pt x="45" y="37"/>
                    <a:pt x="47" y="35"/>
                  </a:cubicBezTo>
                  <a:cubicBezTo>
                    <a:pt x="52" y="31"/>
                    <a:pt x="49" y="20"/>
                    <a:pt x="39" y="12"/>
                  </a:cubicBezTo>
                  <a:cubicBezTo>
                    <a:pt x="32" y="6"/>
                    <a:pt x="24" y="3"/>
                    <a:pt x="18" y="3"/>
                  </a:cubicBezTo>
                  <a:moveTo>
                    <a:pt x="39" y="39"/>
                  </a:moveTo>
                  <a:cubicBezTo>
                    <a:pt x="38" y="39"/>
                    <a:pt x="36" y="39"/>
                    <a:pt x="34" y="38"/>
                  </a:cubicBezTo>
                  <a:cubicBezTo>
                    <a:pt x="28" y="37"/>
                    <a:pt x="22" y="34"/>
                    <a:pt x="17" y="30"/>
                  </a:cubicBezTo>
                  <a:cubicBezTo>
                    <a:pt x="12" y="25"/>
                    <a:pt x="8" y="20"/>
                    <a:pt x="7" y="16"/>
                  </a:cubicBezTo>
                  <a:cubicBezTo>
                    <a:pt x="5" y="11"/>
                    <a:pt x="6" y="7"/>
                    <a:pt x="9" y="5"/>
                  </a:cubicBezTo>
                  <a:cubicBezTo>
                    <a:pt x="11" y="3"/>
                    <a:pt x="14" y="2"/>
                    <a:pt x="17" y="2"/>
                  </a:cubicBezTo>
                  <a:cubicBezTo>
                    <a:pt x="19" y="2"/>
                    <a:pt x="21" y="2"/>
                    <a:pt x="23" y="3"/>
                  </a:cubicBezTo>
                  <a:cubicBezTo>
                    <a:pt x="28" y="4"/>
                    <a:pt x="34" y="7"/>
                    <a:pt x="40" y="11"/>
                  </a:cubicBezTo>
                  <a:cubicBezTo>
                    <a:pt x="45" y="15"/>
                    <a:pt x="49" y="20"/>
                    <a:pt x="50" y="25"/>
                  </a:cubicBezTo>
                  <a:cubicBezTo>
                    <a:pt x="52" y="30"/>
                    <a:pt x="51" y="34"/>
                    <a:pt x="48" y="36"/>
                  </a:cubicBezTo>
                  <a:cubicBezTo>
                    <a:pt x="46" y="38"/>
                    <a:pt x="43" y="39"/>
                    <a:pt x="39" y="39"/>
                  </a:cubicBezTo>
                  <a:moveTo>
                    <a:pt x="16" y="0"/>
                  </a:moveTo>
                  <a:cubicBezTo>
                    <a:pt x="13" y="0"/>
                    <a:pt x="9" y="1"/>
                    <a:pt x="7" y="3"/>
                  </a:cubicBezTo>
                  <a:cubicBezTo>
                    <a:pt x="0" y="9"/>
                    <a:pt x="4" y="21"/>
                    <a:pt x="16" y="30"/>
                  </a:cubicBezTo>
                  <a:cubicBezTo>
                    <a:pt x="16" y="31"/>
                    <a:pt x="17" y="31"/>
                    <a:pt x="17" y="31"/>
                  </a:cubicBezTo>
                  <a:cubicBezTo>
                    <a:pt x="25" y="37"/>
                    <a:pt x="34" y="40"/>
                    <a:pt x="41" y="40"/>
                  </a:cubicBezTo>
                  <a:cubicBezTo>
                    <a:pt x="44" y="40"/>
                    <a:pt x="48" y="40"/>
                    <a:pt x="50" y="38"/>
                  </a:cubicBezTo>
                  <a:cubicBezTo>
                    <a:pt x="56" y="32"/>
                    <a:pt x="53" y="20"/>
                    <a:pt x="42" y="11"/>
                  </a:cubicBezTo>
                  <a:cubicBezTo>
                    <a:pt x="42" y="11"/>
                    <a:pt x="41" y="10"/>
                    <a:pt x="41" y="10"/>
                  </a:cubicBezTo>
                  <a:cubicBezTo>
                    <a:pt x="33" y="4"/>
                    <a:pt x="24" y="0"/>
                    <a:pt x="16" y="0"/>
                  </a:cubicBezTo>
                </a:path>
              </a:pathLst>
            </a:custGeom>
            <a:solidFill>
              <a:srgbClr val="F5C6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 518">
              <a:extLst>
                <a:ext uri="{FF2B5EF4-FFF2-40B4-BE49-F238E27FC236}">
                  <a16:creationId xmlns:a16="http://schemas.microsoft.com/office/drawing/2014/main" id="{6C64871E-4EDB-5450-01E6-427F8F449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03" y="2231"/>
              <a:ext cx="58" cy="44"/>
            </a:xfrm>
            <a:custGeom>
              <a:avLst/>
              <a:gdLst>
                <a:gd name="T0" fmla="*/ 35 w 48"/>
                <a:gd name="T1" fmla="*/ 36 h 37"/>
                <a:gd name="T2" fmla="*/ 14 w 48"/>
                <a:gd name="T3" fmla="*/ 27 h 37"/>
                <a:gd name="T4" fmla="*/ 6 w 48"/>
                <a:gd name="T5" fmla="*/ 4 h 37"/>
                <a:gd name="T6" fmla="*/ 14 w 48"/>
                <a:gd name="T7" fmla="*/ 1 h 37"/>
                <a:gd name="T8" fmla="*/ 35 w 48"/>
                <a:gd name="T9" fmla="*/ 10 h 37"/>
                <a:gd name="T10" fmla="*/ 43 w 48"/>
                <a:gd name="T11" fmla="*/ 33 h 37"/>
                <a:gd name="T12" fmla="*/ 35 w 48"/>
                <a:gd name="T13" fmla="*/ 36 h 37"/>
                <a:gd name="T14" fmla="*/ 13 w 48"/>
                <a:gd name="T15" fmla="*/ 0 h 37"/>
                <a:gd name="T16" fmla="*/ 5 w 48"/>
                <a:gd name="T17" fmla="*/ 3 h 37"/>
                <a:gd name="T18" fmla="*/ 3 w 48"/>
                <a:gd name="T19" fmla="*/ 14 h 37"/>
                <a:gd name="T20" fmla="*/ 13 w 48"/>
                <a:gd name="T21" fmla="*/ 28 h 37"/>
                <a:gd name="T22" fmla="*/ 30 w 48"/>
                <a:gd name="T23" fmla="*/ 36 h 37"/>
                <a:gd name="T24" fmla="*/ 35 w 48"/>
                <a:gd name="T25" fmla="*/ 37 h 37"/>
                <a:gd name="T26" fmla="*/ 44 w 48"/>
                <a:gd name="T27" fmla="*/ 34 h 37"/>
                <a:gd name="T28" fmla="*/ 46 w 48"/>
                <a:gd name="T29" fmla="*/ 23 h 37"/>
                <a:gd name="T30" fmla="*/ 36 w 48"/>
                <a:gd name="T31" fmla="*/ 9 h 37"/>
                <a:gd name="T32" fmla="*/ 19 w 48"/>
                <a:gd name="T33" fmla="*/ 1 h 37"/>
                <a:gd name="T34" fmla="*/ 13 w 48"/>
                <a:gd name="T3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37">
                  <a:moveTo>
                    <a:pt x="35" y="36"/>
                  </a:moveTo>
                  <a:cubicBezTo>
                    <a:pt x="28" y="36"/>
                    <a:pt x="20" y="33"/>
                    <a:pt x="14" y="27"/>
                  </a:cubicBezTo>
                  <a:cubicBezTo>
                    <a:pt x="4" y="19"/>
                    <a:pt x="0" y="8"/>
                    <a:pt x="6" y="4"/>
                  </a:cubicBezTo>
                  <a:cubicBezTo>
                    <a:pt x="8" y="2"/>
                    <a:pt x="11" y="1"/>
                    <a:pt x="14" y="1"/>
                  </a:cubicBezTo>
                  <a:cubicBezTo>
                    <a:pt x="20" y="1"/>
                    <a:pt x="28" y="4"/>
                    <a:pt x="35" y="10"/>
                  </a:cubicBezTo>
                  <a:cubicBezTo>
                    <a:pt x="45" y="18"/>
                    <a:pt x="48" y="29"/>
                    <a:pt x="43" y="33"/>
                  </a:cubicBezTo>
                  <a:cubicBezTo>
                    <a:pt x="41" y="35"/>
                    <a:pt x="38" y="36"/>
                    <a:pt x="35" y="36"/>
                  </a:cubicBezTo>
                  <a:moveTo>
                    <a:pt x="13" y="0"/>
                  </a:moveTo>
                  <a:cubicBezTo>
                    <a:pt x="10" y="0"/>
                    <a:pt x="7" y="1"/>
                    <a:pt x="5" y="3"/>
                  </a:cubicBezTo>
                  <a:cubicBezTo>
                    <a:pt x="2" y="5"/>
                    <a:pt x="1" y="9"/>
                    <a:pt x="3" y="14"/>
                  </a:cubicBezTo>
                  <a:cubicBezTo>
                    <a:pt x="4" y="18"/>
                    <a:pt x="8" y="23"/>
                    <a:pt x="13" y="28"/>
                  </a:cubicBezTo>
                  <a:cubicBezTo>
                    <a:pt x="18" y="32"/>
                    <a:pt x="24" y="35"/>
                    <a:pt x="30" y="36"/>
                  </a:cubicBezTo>
                  <a:cubicBezTo>
                    <a:pt x="32" y="37"/>
                    <a:pt x="34" y="37"/>
                    <a:pt x="35" y="37"/>
                  </a:cubicBezTo>
                  <a:cubicBezTo>
                    <a:pt x="39" y="37"/>
                    <a:pt x="42" y="36"/>
                    <a:pt x="44" y="34"/>
                  </a:cubicBezTo>
                  <a:cubicBezTo>
                    <a:pt x="47" y="32"/>
                    <a:pt x="48" y="28"/>
                    <a:pt x="46" y="23"/>
                  </a:cubicBezTo>
                  <a:cubicBezTo>
                    <a:pt x="45" y="18"/>
                    <a:pt x="41" y="13"/>
                    <a:pt x="36" y="9"/>
                  </a:cubicBezTo>
                  <a:cubicBezTo>
                    <a:pt x="30" y="5"/>
                    <a:pt x="24" y="2"/>
                    <a:pt x="19" y="1"/>
                  </a:cubicBezTo>
                  <a:cubicBezTo>
                    <a:pt x="17" y="0"/>
                    <a:pt x="15" y="0"/>
                    <a:pt x="13" y="0"/>
                  </a:cubicBezTo>
                </a:path>
              </a:pathLst>
            </a:custGeom>
            <a:solidFill>
              <a:srgbClr val="F3B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519">
              <a:extLst>
                <a:ext uri="{FF2B5EF4-FFF2-40B4-BE49-F238E27FC236}">
                  <a16:creationId xmlns:a16="http://schemas.microsoft.com/office/drawing/2014/main" id="{14C541CB-E254-690E-70F0-A2945D385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8" y="2243"/>
              <a:ext cx="29" cy="21"/>
            </a:xfrm>
            <a:custGeom>
              <a:avLst/>
              <a:gdLst>
                <a:gd name="T0" fmla="*/ 11 w 24"/>
                <a:gd name="T1" fmla="*/ 0 h 18"/>
                <a:gd name="T2" fmla="*/ 11 w 24"/>
                <a:gd name="T3" fmla="*/ 0 h 18"/>
                <a:gd name="T4" fmla="*/ 9 w 24"/>
                <a:gd name="T5" fmla="*/ 0 h 18"/>
                <a:gd name="T6" fmla="*/ 8 w 24"/>
                <a:gd name="T7" fmla="*/ 2 h 18"/>
                <a:gd name="T8" fmla="*/ 8 w 24"/>
                <a:gd name="T9" fmla="*/ 4 h 18"/>
                <a:gd name="T10" fmla="*/ 9 w 24"/>
                <a:gd name="T11" fmla="*/ 6 h 18"/>
                <a:gd name="T12" fmla="*/ 11 w 24"/>
                <a:gd name="T13" fmla="*/ 9 h 18"/>
                <a:gd name="T14" fmla="*/ 12 w 24"/>
                <a:gd name="T15" fmla="*/ 11 h 18"/>
                <a:gd name="T16" fmla="*/ 12 w 24"/>
                <a:gd name="T17" fmla="*/ 12 h 18"/>
                <a:gd name="T18" fmla="*/ 12 w 24"/>
                <a:gd name="T19" fmla="*/ 13 h 18"/>
                <a:gd name="T20" fmla="*/ 12 w 24"/>
                <a:gd name="T21" fmla="*/ 13 h 18"/>
                <a:gd name="T22" fmla="*/ 11 w 24"/>
                <a:gd name="T23" fmla="*/ 13 h 18"/>
                <a:gd name="T24" fmla="*/ 11 w 24"/>
                <a:gd name="T25" fmla="*/ 13 h 18"/>
                <a:gd name="T26" fmla="*/ 10 w 24"/>
                <a:gd name="T27" fmla="*/ 13 h 18"/>
                <a:gd name="T28" fmla="*/ 8 w 24"/>
                <a:gd name="T29" fmla="*/ 13 h 18"/>
                <a:gd name="T30" fmla="*/ 7 w 24"/>
                <a:gd name="T31" fmla="*/ 12 h 18"/>
                <a:gd name="T32" fmla="*/ 6 w 24"/>
                <a:gd name="T33" fmla="*/ 10 h 18"/>
                <a:gd name="T34" fmla="*/ 5 w 24"/>
                <a:gd name="T35" fmla="*/ 9 h 18"/>
                <a:gd name="T36" fmla="*/ 5 w 24"/>
                <a:gd name="T37" fmla="*/ 8 h 18"/>
                <a:gd name="T38" fmla="*/ 6 w 24"/>
                <a:gd name="T39" fmla="*/ 7 h 18"/>
                <a:gd name="T40" fmla="*/ 2 w 24"/>
                <a:gd name="T41" fmla="*/ 3 h 18"/>
                <a:gd name="T42" fmla="*/ 0 w 24"/>
                <a:gd name="T43" fmla="*/ 5 h 18"/>
                <a:gd name="T44" fmla="*/ 0 w 24"/>
                <a:gd name="T45" fmla="*/ 7 h 18"/>
                <a:gd name="T46" fmla="*/ 2 w 24"/>
                <a:gd name="T47" fmla="*/ 9 h 18"/>
                <a:gd name="T48" fmla="*/ 4 w 24"/>
                <a:gd name="T49" fmla="*/ 12 h 18"/>
                <a:gd name="T50" fmla="*/ 1 w 24"/>
                <a:gd name="T51" fmla="*/ 13 h 18"/>
                <a:gd name="T52" fmla="*/ 4 w 24"/>
                <a:gd name="T53" fmla="*/ 15 h 18"/>
                <a:gd name="T54" fmla="*/ 6 w 24"/>
                <a:gd name="T55" fmla="*/ 14 h 18"/>
                <a:gd name="T56" fmla="*/ 9 w 24"/>
                <a:gd name="T57" fmla="*/ 16 h 18"/>
                <a:gd name="T58" fmla="*/ 12 w 24"/>
                <a:gd name="T59" fmla="*/ 17 h 18"/>
                <a:gd name="T60" fmla="*/ 14 w 24"/>
                <a:gd name="T61" fmla="*/ 18 h 18"/>
                <a:gd name="T62" fmla="*/ 14 w 24"/>
                <a:gd name="T63" fmla="*/ 18 h 18"/>
                <a:gd name="T64" fmla="*/ 16 w 24"/>
                <a:gd name="T65" fmla="*/ 17 h 18"/>
                <a:gd name="T66" fmla="*/ 17 w 24"/>
                <a:gd name="T67" fmla="*/ 16 h 18"/>
                <a:gd name="T68" fmla="*/ 17 w 24"/>
                <a:gd name="T69" fmla="*/ 14 h 18"/>
                <a:gd name="T70" fmla="*/ 16 w 24"/>
                <a:gd name="T71" fmla="*/ 12 h 18"/>
                <a:gd name="T72" fmla="*/ 14 w 24"/>
                <a:gd name="T73" fmla="*/ 9 h 18"/>
                <a:gd name="T74" fmla="*/ 13 w 24"/>
                <a:gd name="T75" fmla="*/ 7 h 18"/>
                <a:gd name="T76" fmla="*/ 13 w 24"/>
                <a:gd name="T77" fmla="*/ 6 h 18"/>
                <a:gd name="T78" fmla="*/ 13 w 24"/>
                <a:gd name="T79" fmla="*/ 5 h 18"/>
                <a:gd name="T80" fmla="*/ 14 w 24"/>
                <a:gd name="T81" fmla="*/ 4 h 18"/>
                <a:gd name="T82" fmla="*/ 14 w 24"/>
                <a:gd name="T83" fmla="*/ 4 h 18"/>
                <a:gd name="T84" fmla="*/ 15 w 24"/>
                <a:gd name="T85" fmla="*/ 4 h 18"/>
                <a:gd name="T86" fmla="*/ 16 w 24"/>
                <a:gd name="T87" fmla="*/ 4 h 18"/>
                <a:gd name="T88" fmla="*/ 17 w 24"/>
                <a:gd name="T89" fmla="*/ 5 h 18"/>
                <a:gd name="T90" fmla="*/ 18 w 24"/>
                <a:gd name="T91" fmla="*/ 6 h 18"/>
                <a:gd name="T92" fmla="*/ 19 w 24"/>
                <a:gd name="T93" fmla="*/ 8 h 18"/>
                <a:gd name="T94" fmla="*/ 18 w 24"/>
                <a:gd name="T95" fmla="*/ 10 h 18"/>
                <a:gd name="T96" fmla="*/ 23 w 24"/>
                <a:gd name="T97" fmla="*/ 14 h 18"/>
                <a:gd name="T98" fmla="*/ 24 w 24"/>
                <a:gd name="T99" fmla="*/ 12 h 18"/>
                <a:gd name="T100" fmla="*/ 24 w 24"/>
                <a:gd name="T101" fmla="*/ 11 h 18"/>
                <a:gd name="T102" fmla="*/ 24 w 24"/>
                <a:gd name="T103" fmla="*/ 8 h 18"/>
                <a:gd name="T104" fmla="*/ 22 w 24"/>
                <a:gd name="T105" fmla="*/ 6 h 18"/>
                <a:gd name="T106" fmla="*/ 24 w 24"/>
                <a:gd name="T107" fmla="*/ 5 h 18"/>
                <a:gd name="T108" fmla="*/ 22 w 24"/>
                <a:gd name="T109" fmla="*/ 2 h 18"/>
                <a:gd name="T110" fmla="*/ 19 w 24"/>
                <a:gd name="T111" fmla="*/ 4 h 18"/>
                <a:gd name="T112" fmla="*/ 17 w 24"/>
                <a:gd name="T113" fmla="*/ 2 h 18"/>
                <a:gd name="T114" fmla="*/ 14 w 24"/>
                <a:gd name="T115" fmla="*/ 0 h 18"/>
                <a:gd name="T116" fmla="*/ 11 w 24"/>
                <a:gd name="T1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" h="18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1"/>
                    <a:pt x="8" y="1"/>
                    <a:pt x="8" y="2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8" y="4"/>
                    <a:pt x="9" y="5"/>
                    <a:pt x="9" y="6"/>
                  </a:cubicBezTo>
                  <a:cubicBezTo>
                    <a:pt x="10" y="7"/>
                    <a:pt x="10" y="8"/>
                    <a:pt x="11" y="9"/>
                  </a:cubicBezTo>
                  <a:cubicBezTo>
                    <a:pt x="11" y="10"/>
                    <a:pt x="12" y="10"/>
                    <a:pt x="12" y="11"/>
                  </a:cubicBezTo>
                  <a:cubicBezTo>
                    <a:pt x="12" y="11"/>
                    <a:pt x="12" y="12"/>
                    <a:pt x="12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8" y="12"/>
                    <a:pt x="8" y="12"/>
                    <a:pt x="7" y="12"/>
                  </a:cubicBezTo>
                  <a:cubicBezTo>
                    <a:pt x="7" y="11"/>
                    <a:pt x="6" y="11"/>
                    <a:pt x="6" y="10"/>
                  </a:cubicBezTo>
                  <a:cubicBezTo>
                    <a:pt x="6" y="10"/>
                    <a:pt x="5" y="10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5"/>
                    <a:pt x="8" y="15"/>
                    <a:pt x="9" y="16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2" y="18"/>
                    <a:pt x="13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5" y="18"/>
                    <a:pt x="16" y="17"/>
                  </a:cubicBezTo>
                  <a:cubicBezTo>
                    <a:pt x="17" y="17"/>
                    <a:pt x="17" y="16"/>
                    <a:pt x="17" y="16"/>
                  </a:cubicBezTo>
                  <a:cubicBezTo>
                    <a:pt x="18" y="15"/>
                    <a:pt x="18" y="15"/>
                    <a:pt x="17" y="14"/>
                  </a:cubicBezTo>
                  <a:cubicBezTo>
                    <a:pt x="17" y="13"/>
                    <a:pt x="17" y="12"/>
                    <a:pt x="16" y="12"/>
                  </a:cubicBezTo>
                  <a:cubicBezTo>
                    <a:pt x="16" y="11"/>
                    <a:pt x="15" y="10"/>
                    <a:pt x="14" y="9"/>
                  </a:cubicBezTo>
                  <a:cubicBezTo>
                    <a:pt x="14" y="8"/>
                    <a:pt x="14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6" y="4"/>
                  </a:cubicBezTo>
                  <a:cubicBezTo>
                    <a:pt x="16" y="4"/>
                    <a:pt x="16" y="5"/>
                    <a:pt x="17" y="5"/>
                  </a:cubicBezTo>
                  <a:cubicBezTo>
                    <a:pt x="17" y="5"/>
                    <a:pt x="18" y="5"/>
                    <a:pt x="18" y="6"/>
                  </a:cubicBezTo>
                  <a:cubicBezTo>
                    <a:pt x="19" y="7"/>
                    <a:pt x="19" y="7"/>
                    <a:pt x="19" y="8"/>
                  </a:cubicBezTo>
                  <a:cubicBezTo>
                    <a:pt x="19" y="9"/>
                    <a:pt x="19" y="9"/>
                    <a:pt x="18" y="10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3"/>
                    <a:pt x="24" y="13"/>
                    <a:pt x="24" y="12"/>
                  </a:cubicBezTo>
                  <a:cubicBezTo>
                    <a:pt x="24" y="12"/>
                    <a:pt x="24" y="11"/>
                    <a:pt x="24" y="11"/>
                  </a:cubicBezTo>
                  <a:cubicBezTo>
                    <a:pt x="24" y="10"/>
                    <a:pt x="24" y="9"/>
                    <a:pt x="24" y="8"/>
                  </a:cubicBezTo>
                  <a:cubicBezTo>
                    <a:pt x="23" y="8"/>
                    <a:pt x="23" y="7"/>
                    <a:pt x="22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3"/>
                    <a:pt x="18" y="2"/>
                    <a:pt x="17" y="2"/>
                  </a:cubicBezTo>
                  <a:cubicBezTo>
                    <a:pt x="16" y="1"/>
                    <a:pt x="15" y="1"/>
                    <a:pt x="14" y="0"/>
                  </a:cubicBezTo>
                  <a:cubicBezTo>
                    <a:pt x="13" y="0"/>
                    <a:pt x="12" y="0"/>
                    <a:pt x="11" y="0"/>
                  </a:cubicBezTo>
                </a:path>
              </a:pathLst>
            </a:custGeom>
            <a:solidFill>
              <a:srgbClr val="F3B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 520">
              <a:extLst>
                <a:ext uri="{FF2B5EF4-FFF2-40B4-BE49-F238E27FC236}">
                  <a16:creationId xmlns:a16="http://schemas.microsoft.com/office/drawing/2014/main" id="{093C332F-AA9A-278D-A4D6-14D592211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8" y="2244"/>
              <a:ext cx="50" cy="37"/>
            </a:xfrm>
            <a:custGeom>
              <a:avLst/>
              <a:gdLst>
                <a:gd name="T0" fmla="*/ 25 w 42"/>
                <a:gd name="T1" fmla="*/ 0 h 31"/>
                <a:gd name="T2" fmla="*/ 33 w 42"/>
                <a:gd name="T3" fmla="*/ 26 h 31"/>
                <a:gd name="T4" fmla="*/ 24 w 42"/>
                <a:gd name="T5" fmla="*/ 29 h 31"/>
                <a:gd name="T6" fmla="*/ 0 w 42"/>
                <a:gd name="T7" fmla="*/ 20 h 31"/>
                <a:gd name="T8" fmla="*/ 1 w 42"/>
                <a:gd name="T9" fmla="*/ 21 h 31"/>
                <a:gd name="T10" fmla="*/ 26 w 42"/>
                <a:gd name="T11" fmla="*/ 31 h 31"/>
                <a:gd name="T12" fmla="*/ 35 w 42"/>
                <a:gd name="T13" fmla="*/ 28 h 31"/>
                <a:gd name="T14" fmla="*/ 26 w 42"/>
                <a:gd name="T15" fmla="*/ 0 h 31"/>
                <a:gd name="T16" fmla="*/ 25 w 42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1">
                  <a:moveTo>
                    <a:pt x="25" y="0"/>
                  </a:moveTo>
                  <a:cubicBezTo>
                    <a:pt x="36" y="9"/>
                    <a:pt x="40" y="21"/>
                    <a:pt x="33" y="26"/>
                  </a:cubicBezTo>
                  <a:cubicBezTo>
                    <a:pt x="31" y="28"/>
                    <a:pt x="28" y="29"/>
                    <a:pt x="24" y="29"/>
                  </a:cubicBezTo>
                  <a:cubicBezTo>
                    <a:pt x="17" y="29"/>
                    <a:pt x="8" y="26"/>
                    <a:pt x="0" y="20"/>
                  </a:cubicBezTo>
                  <a:cubicBezTo>
                    <a:pt x="0" y="20"/>
                    <a:pt x="1" y="20"/>
                    <a:pt x="1" y="21"/>
                  </a:cubicBezTo>
                  <a:cubicBezTo>
                    <a:pt x="9" y="27"/>
                    <a:pt x="18" y="31"/>
                    <a:pt x="26" y="31"/>
                  </a:cubicBezTo>
                  <a:cubicBezTo>
                    <a:pt x="29" y="31"/>
                    <a:pt x="33" y="30"/>
                    <a:pt x="35" y="28"/>
                  </a:cubicBezTo>
                  <a:cubicBezTo>
                    <a:pt x="42" y="22"/>
                    <a:pt x="38" y="10"/>
                    <a:pt x="26" y="0"/>
                  </a:cubicBezTo>
                  <a:cubicBezTo>
                    <a:pt x="26" y="0"/>
                    <a:pt x="25" y="0"/>
                    <a:pt x="25" y="0"/>
                  </a:cubicBezTo>
                </a:path>
              </a:pathLst>
            </a:custGeom>
            <a:solidFill>
              <a:srgbClr val="E3A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 521">
              <a:extLst>
                <a:ext uri="{FF2B5EF4-FFF2-40B4-BE49-F238E27FC236}">
                  <a16:creationId xmlns:a16="http://schemas.microsoft.com/office/drawing/2014/main" id="{8A6ED385-2370-5084-C1F3-B1E8BA7094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47" y="2231"/>
              <a:ext cx="69" cy="48"/>
            </a:xfrm>
            <a:custGeom>
              <a:avLst/>
              <a:gdLst>
                <a:gd name="T0" fmla="*/ 27 w 57"/>
                <a:gd name="T1" fmla="*/ 25 h 40"/>
                <a:gd name="T2" fmla="*/ 29 w 57"/>
                <a:gd name="T3" fmla="*/ 24 h 40"/>
                <a:gd name="T4" fmla="*/ 28 w 57"/>
                <a:gd name="T5" fmla="*/ 22 h 40"/>
                <a:gd name="T6" fmla="*/ 25 w 57"/>
                <a:gd name="T7" fmla="*/ 18 h 40"/>
                <a:gd name="T8" fmla="*/ 24 w 57"/>
                <a:gd name="T9" fmla="*/ 14 h 40"/>
                <a:gd name="T10" fmla="*/ 28 w 57"/>
                <a:gd name="T11" fmla="*/ 12 h 40"/>
                <a:gd name="T12" fmla="*/ 30 w 57"/>
                <a:gd name="T13" fmla="*/ 12 h 40"/>
                <a:gd name="T14" fmla="*/ 36 w 57"/>
                <a:gd name="T15" fmla="*/ 15 h 40"/>
                <a:gd name="T16" fmla="*/ 40 w 57"/>
                <a:gd name="T17" fmla="*/ 16 h 40"/>
                <a:gd name="T18" fmla="*/ 40 w 57"/>
                <a:gd name="T19" fmla="*/ 20 h 40"/>
                <a:gd name="T20" fmla="*/ 40 w 57"/>
                <a:gd name="T21" fmla="*/ 24 h 40"/>
                <a:gd name="T22" fmla="*/ 34 w 57"/>
                <a:gd name="T23" fmla="*/ 22 h 40"/>
                <a:gd name="T24" fmla="*/ 34 w 57"/>
                <a:gd name="T25" fmla="*/ 18 h 40"/>
                <a:gd name="T26" fmla="*/ 32 w 57"/>
                <a:gd name="T27" fmla="*/ 16 h 40"/>
                <a:gd name="T28" fmla="*/ 31 w 57"/>
                <a:gd name="T29" fmla="*/ 16 h 40"/>
                <a:gd name="T30" fmla="*/ 29 w 57"/>
                <a:gd name="T31" fmla="*/ 17 h 40"/>
                <a:gd name="T32" fmla="*/ 30 w 57"/>
                <a:gd name="T33" fmla="*/ 19 h 40"/>
                <a:gd name="T34" fmla="*/ 32 w 57"/>
                <a:gd name="T35" fmla="*/ 23 h 40"/>
                <a:gd name="T36" fmla="*/ 34 w 57"/>
                <a:gd name="T37" fmla="*/ 28 h 40"/>
                <a:gd name="T38" fmla="*/ 30 w 57"/>
                <a:gd name="T39" fmla="*/ 30 h 40"/>
                <a:gd name="T40" fmla="*/ 28 w 57"/>
                <a:gd name="T41" fmla="*/ 29 h 40"/>
                <a:gd name="T42" fmla="*/ 22 w 57"/>
                <a:gd name="T43" fmla="*/ 26 h 40"/>
                <a:gd name="T44" fmla="*/ 18 w 57"/>
                <a:gd name="T45" fmla="*/ 25 h 40"/>
                <a:gd name="T46" fmla="*/ 18 w 57"/>
                <a:gd name="T47" fmla="*/ 21 h 40"/>
                <a:gd name="T48" fmla="*/ 17 w 57"/>
                <a:gd name="T49" fmla="*/ 16 h 40"/>
                <a:gd name="T50" fmla="*/ 23 w 57"/>
                <a:gd name="T51" fmla="*/ 19 h 40"/>
                <a:gd name="T52" fmla="*/ 22 w 57"/>
                <a:gd name="T53" fmla="*/ 21 h 40"/>
                <a:gd name="T54" fmla="*/ 23 w 57"/>
                <a:gd name="T55" fmla="*/ 23 h 40"/>
                <a:gd name="T56" fmla="*/ 26 w 57"/>
                <a:gd name="T57" fmla="*/ 25 h 40"/>
                <a:gd name="T58" fmla="*/ 18 w 57"/>
                <a:gd name="T59" fmla="*/ 3 h 40"/>
                <a:gd name="T60" fmla="*/ 18 w 57"/>
                <a:gd name="T61" fmla="*/ 29 h 40"/>
                <a:gd name="T62" fmla="*/ 47 w 57"/>
                <a:gd name="T63" fmla="*/ 35 h 40"/>
                <a:gd name="T64" fmla="*/ 18 w 57"/>
                <a:gd name="T65" fmla="*/ 3 h 40"/>
                <a:gd name="T66" fmla="*/ 34 w 57"/>
                <a:gd name="T67" fmla="*/ 38 h 40"/>
                <a:gd name="T68" fmla="*/ 7 w 57"/>
                <a:gd name="T69" fmla="*/ 15 h 40"/>
                <a:gd name="T70" fmla="*/ 17 w 57"/>
                <a:gd name="T71" fmla="*/ 2 h 40"/>
                <a:gd name="T72" fmla="*/ 40 w 57"/>
                <a:gd name="T73" fmla="*/ 11 h 40"/>
                <a:gd name="T74" fmla="*/ 48 w 57"/>
                <a:gd name="T75" fmla="*/ 36 h 40"/>
                <a:gd name="T76" fmla="*/ 16 w 57"/>
                <a:gd name="T77" fmla="*/ 0 h 40"/>
                <a:gd name="T78" fmla="*/ 16 w 57"/>
                <a:gd name="T79" fmla="*/ 30 h 40"/>
                <a:gd name="T80" fmla="*/ 41 w 57"/>
                <a:gd name="T81" fmla="*/ 40 h 40"/>
                <a:gd name="T82" fmla="*/ 42 w 57"/>
                <a:gd name="T83" fmla="*/ 11 h 40"/>
                <a:gd name="T84" fmla="*/ 16 w 57"/>
                <a:gd name="T8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7" h="40">
                  <a:moveTo>
                    <a:pt x="27" y="25"/>
                  </a:moveTo>
                  <a:cubicBezTo>
                    <a:pt x="27" y="25"/>
                    <a:pt x="27" y="25"/>
                    <a:pt x="27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3"/>
                    <a:pt x="28" y="23"/>
                    <a:pt x="28" y="22"/>
                  </a:cubicBezTo>
                  <a:cubicBezTo>
                    <a:pt x="28" y="22"/>
                    <a:pt x="28" y="21"/>
                    <a:pt x="27" y="21"/>
                  </a:cubicBezTo>
                  <a:cubicBezTo>
                    <a:pt x="26" y="20"/>
                    <a:pt x="26" y="19"/>
                    <a:pt x="25" y="18"/>
                  </a:cubicBezTo>
                  <a:cubicBezTo>
                    <a:pt x="25" y="17"/>
                    <a:pt x="24" y="16"/>
                    <a:pt x="24" y="15"/>
                  </a:cubicBezTo>
                  <a:cubicBezTo>
                    <a:pt x="24" y="15"/>
                    <a:pt x="24" y="14"/>
                    <a:pt x="24" y="14"/>
                  </a:cubicBezTo>
                  <a:cubicBezTo>
                    <a:pt x="24" y="13"/>
                    <a:pt x="25" y="13"/>
                    <a:pt x="25" y="12"/>
                  </a:cubicBezTo>
                  <a:cubicBezTo>
                    <a:pt x="26" y="12"/>
                    <a:pt x="27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9" y="12"/>
                    <a:pt x="30" y="12"/>
                  </a:cubicBezTo>
                  <a:cubicBezTo>
                    <a:pt x="31" y="12"/>
                    <a:pt x="32" y="13"/>
                    <a:pt x="33" y="13"/>
                  </a:cubicBezTo>
                  <a:cubicBezTo>
                    <a:pt x="34" y="14"/>
                    <a:pt x="35" y="15"/>
                    <a:pt x="36" y="15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9"/>
                    <a:pt x="39" y="19"/>
                    <a:pt x="40" y="20"/>
                  </a:cubicBezTo>
                  <a:cubicBezTo>
                    <a:pt x="40" y="21"/>
                    <a:pt x="41" y="22"/>
                    <a:pt x="41" y="22"/>
                  </a:cubicBezTo>
                  <a:cubicBezTo>
                    <a:pt x="41" y="23"/>
                    <a:pt x="41" y="24"/>
                    <a:pt x="40" y="24"/>
                  </a:cubicBezTo>
                  <a:cubicBezTo>
                    <a:pt x="40" y="25"/>
                    <a:pt x="39" y="25"/>
                    <a:pt x="39" y="26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1"/>
                    <a:pt x="36" y="20"/>
                    <a:pt x="36" y="20"/>
                  </a:cubicBezTo>
                  <a:cubicBezTo>
                    <a:pt x="35" y="19"/>
                    <a:pt x="35" y="18"/>
                    <a:pt x="34" y="18"/>
                  </a:cubicBezTo>
                  <a:cubicBezTo>
                    <a:pt x="34" y="17"/>
                    <a:pt x="33" y="17"/>
                    <a:pt x="33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30" y="19"/>
                  </a:cubicBezTo>
                  <a:cubicBezTo>
                    <a:pt x="30" y="19"/>
                    <a:pt x="30" y="20"/>
                    <a:pt x="31" y="20"/>
                  </a:cubicBezTo>
                  <a:cubicBezTo>
                    <a:pt x="31" y="21"/>
                    <a:pt x="32" y="22"/>
                    <a:pt x="32" y="23"/>
                  </a:cubicBezTo>
                  <a:cubicBezTo>
                    <a:pt x="33" y="24"/>
                    <a:pt x="33" y="25"/>
                    <a:pt x="34" y="26"/>
                  </a:cubicBezTo>
                  <a:cubicBezTo>
                    <a:pt x="34" y="26"/>
                    <a:pt x="34" y="27"/>
                    <a:pt x="34" y="28"/>
                  </a:cubicBezTo>
                  <a:cubicBezTo>
                    <a:pt x="33" y="28"/>
                    <a:pt x="33" y="29"/>
                    <a:pt x="32" y="29"/>
                  </a:cubicBezTo>
                  <a:cubicBezTo>
                    <a:pt x="32" y="29"/>
                    <a:pt x="31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9" y="30"/>
                    <a:pt x="29" y="29"/>
                    <a:pt x="28" y="29"/>
                  </a:cubicBezTo>
                  <a:cubicBezTo>
                    <a:pt x="27" y="29"/>
                    <a:pt x="26" y="28"/>
                    <a:pt x="25" y="28"/>
                  </a:cubicBezTo>
                  <a:cubicBezTo>
                    <a:pt x="24" y="27"/>
                    <a:pt x="23" y="27"/>
                    <a:pt x="22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9" y="23"/>
                    <a:pt x="18" y="22"/>
                    <a:pt x="18" y="21"/>
                  </a:cubicBezTo>
                  <a:cubicBezTo>
                    <a:pt x="17" y="20"/>
                    <a:pt x="17" y="19"/>
                    <a:pt x="17" y="19"/>
                  </a:cubicBezTo>
                  <a:cubicBezTo>
                    <a:pt x="16" y="18"/>
                    <a:pt x="16" y="17"/>
                    <a:pt x="17" y="16"/>
                  </a:cubicBezTo>
                  <a:cubicBezTo>
                    <a:pt x="17" y="16"/>
                    <a:pt x="17" y="15"/>
                    <a:pt x="18" y="15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2" y="19"/>
                    <a:pt x="22" y="19"/>
                    <a:pt x="22" y="20"/>
                  </a:cubicBezTo>
                  <a:cubicBezTo>
                    <a:pt x="21" y="20"/>
                    <a:pt x="21" y="21"/>
                    <a:pt x="22" y="21"/>
                  </a:cubicBezTo>
                  <a:cubicBezTo>
                    <a:pt x="22" y="21"/>
                    <a:pt x="22" y="22"/>
                    <a:pt x="22" y="22"/>
                  </a:cubicBezTo>
                  <a:cubicBezTo>
                    <a:pt x="22" y="23"/>
                    <a:pt x="23" y="23"/>
                    <a:pt x="23" y="23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5"/>
                    <a:pt x="25" y="25"/>
                    <a:pt x="26" y="25"/>
                  </a:cubicBezTo>
                  <a:cubicBezTo>
                    <a:pt x="26" y="25"/>
                    <a:pt x="27" y="25"/>
                    <a:pt x="27" y="25"/>
                  </a:cubicBezTo>
                  <a:moveTo>
                    <a:pt x="18" y="3"/>
                  </a:moveTo>
                  <a:cubicBezTo>
                    <a:pt x="15" y="3"/>
                    <a:pt x="12" y="4"/>
                    <a:pt x="10" y="5"/>
                  </a:cubicBezTo>
                  <a:cubicBezTo>
                    <a:pt x="4" y="10"/>
                    <a:pt x="8" y="21"/>
                    <a:pt x="18" y="29"/>
                  </a:cubicBezTo>
                  <a:cubicBezTo>
                    <a:pt x="25" y="34"/>
                    <a:pt x="33" y="37"/>
                    <a:pt x="39" y="37"/>
                  </a:cubicBezTo>
                  <a:cubicBezTo>
                    <a:pt x="42" y="37"/>
                    <a:pt x="45" y="37"/>
                    <a:pt x="47" y="35"/>
                  </a:cubicBezTo>
                  <a:cubicBezTo>
                    <a:pt x="53" y="30"/>
                    <a:pt x="49" y="20"/>
                    <a:pt x="39" y="12"/>
                  </a:cubicBezTo>
                  <a:cubicBezTo>
                    <a:pt x="32" y="6"/>
                    <a:pt x="24" y="3"/>
                    <a:pt x="18" y="3"/>
                  </a:cubicBezTo>
                  <a:moveTo>
                    <a:pt x="40" y="38"/>
                  </a:moveTo>
                  <a:cubicBezTo>
                    <a:pt x="38" y="38"/>
                    <a:pt x="36" y="38"/>
                    <a:pt x="34" y="38"/>
                  </a:cubicBezTo>
                  <a:cubicBezTo>
                    <a:pt x="28" y="37"/>
                    <a:pt x="22" y="34"/>
                    <a:pt x="17" y="29"/>
                  </a:cubicBezTo>
                  <a:cubicBezTo>
                    <a:pt x="12" y="25"/>
                    <a:pt x="8" y="20"/>
                    <a:pt x="7" y="15"/>
                  </a:cubicBezTo>
                  <a:cubicBezTo>
                    <a:pt x="5" y="11"/>
                    <a:pt x="6" y="7"/>
                    <a:pt x="9" y="4"/>
                  </a:cubicBezTo>
                  <a:cubicBezTo>
                    <a:pt x="11" y="3"/>
                    <a:pt x="14" y="2"/>
                    <a:pt x="17" y="2"/>
                  </a:cubicBezTo>
                  <a:cubicBezTo>
                    <a:pt x="19" y="2"/>
                    <a:pt x="21" y="2"/>
                    <a:pt x="23" y="2"/>
                  </a:cubicBezTo>
                  <a:cubicBezTo>
                    <a:pt x="29" y="4"/>
                    <a:pt x="35" y="7"/>
                    <a:pt x="40" y="11"/>
                  </a:cubicBezTo>
                  <a:cubicBezTo>
                    <a:pt x="45" y="15"/>
                    <a:pt x="49" y="20"/>
                    <a:pt x="50" y="25"/>
                  </a:cubicBezTo>
                  <a:cubicBezTo>
                    <a:pt x="52" y="30"/>
                    <a:pt x="51" y="34"/>
                    <a:pt x="48" y="36"/>
                  </a:cubicBezTo>
                  <a:cubicBezTo>
                    <a:pt x="46" y="38"/>
                    <a:pt x="43" y="38"/>
                    <a:pt x="40" y="38"/>
                  </a:cubicBezTo>
                  <a:moveTo>
                    <a:pt x="16" y="0"/>
                  </a:moveTo>
                  <a:cubicBezTo>
                    <a:pt x="13" y="0"/>
                    <a:pt x="10" y="1"/>
                    <a:pt x="7" y="3"/>
                  </a:cubicBezTo>
                  <a:cubicBezTo>
                    <a:pt x="0" y="8"/>
                    <a:pt x="4" y="21"/>
                    <a:pt x="16" y="30"/>
                  </a:cubicBezTo>
                  <a:cubicBezTo>
                    <a:pt x="17" y="30"/>
                    <a:pt x="17" y="31"/>
                    <a:pt x="17" y="31"/>
                  </a:cubicBezTo>
                  <a:cubicBezTo>
                    <a:pt x="25" y="37"/>
                    <a:pt x="34" y="40"/>
                    <a:pt x="41" y="40"/>
                  </a:cubicBezTo>
                  <a:cubicBezTo>
                    <a:pt x="45" y="40"/>
                    <a:pt x="48" y="39"/>
                    <a:pt x="50" y="37"/>
                  </a:cubicBezTo>
                  <a:cubicBezTo>
                    <a:pt x="57" y="32"/>
                    <a:pt x="53" y="20"/>
                    <a:pt x="42" y="11"/>
                  </a:cubicBezTo>
                  <a:cubicBezTo>
                    <a:pt x="42" y="10"/>
                    <a:pt x="41" y="10"/>
                    <a:pt x="41" y="10"/>
                  </a:cubicBezTo>
                  <a:cubicBezTo>
                    <a:pt x="33" y="4"/>
                    <a:pt x="24" y="0"/>
                    <a:pt x="16" y="0"/>
                  </a:cubicBezTo>
                </a:path>
              </a:pathLst>
            </a:custGeom>
            <a:solidFill>
              <a:srgbClr val="F5C6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 522">
              <a:extLst>
                <a:ext uri="{FF2B5EF4-FFF2-40B4-BE49-F238E27FC236}">
                  <a16:creationId xmlns:a16="http://schemas.microsoft.com/office/drawing/2014/main" id="{C88DA27B-896C-AAF2-4613-2E71B92E36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52" y="2233"/>
              <a:ext cx="59" cy="44"/>
            </a:xfrm>
            <a:custGeom>
              <a:avLst/>
              <a:gdLst>
                <a:gd name="T0" fmla="*/ 35 w 49"/>
                <a:gd name="T1" fmla="*/ 35 h 36"/>
                <a:gd name="T2" fmla="*/ 14 w 49"/>
                <a:gd name="T3" fmla="*/ 27 h 36"/>
                <a:gd name="T4" fmla="*/ 6 w 49"/>
                <a:gd name="T5" fmla="*/ 3 h 36"/>
                <a:gd name="T6" fmla="*/ 14 w 49"/>
                <a:gd name="T7" fmla="*/ 1 h 36"/>
                <a:gd name="T8" fmla="*/ 35 w 49"/>
                <a:gd name="T9" fmla="*/ 10 h 36"/>
                <a:gd name="T10" fmla="*/ 43 w 49"/>
                <a:gd name="T11" fmla="*/ 33 h 36"/>
                <a:gd name="T12" fmla="*/ 35 w 49"/>
                <a:gd name="T13" fmla="*/ 35 h 36"/>
                <a:gd name="T14" fmla="*/ 13 w 49"/>
                <a:gd name="T15" fmla="*/ 0 h 36"/>
                <a:gd name="T16" fmla="*/ 5 w 49"/>
                <a:gd name="T17" fmla="*/ 2 h 36"/>
                <a:gd name="T18" fmla="*/ 3 w 49"/>
                <a:gd name="T19" fmla="*/ 13 h 36"/>
                <a:gd name="T20" fmla="*/ 13 w 49"/>
                <a:gd name="T21" fmla="*/ 27 h 36"/>
                <a:gd name="T22" fmla="*/ 30 w 49"/>
                <a:gd name="T23" fmla="*/ 36 h 36"/>
                <a:gd name="T24" fmla="*/ 36 w 49"/>
                <a:gd name="T25" fmla="*/ 36 h 36"/>
                <a:gd name="T26" fmla="*/ 44 w 49"/>
                <a:gd name="T27" fmla="*/ 34 h 36"/>
                <a:gd name="T28" fmla="*/ 46 w 49"/>
                <a:gd name="T29" fmla="*/ 23 h 36"/>
                <a:gd name="T30" fmla="*/ 36 w 49"/>
                <a:gd name="T31" fmla="*/ 9 h 36"/>
                <a:gd name="T32" fmla="*/ 19 w 49"/>
                <a:gd name="T33" fmla="*/ 0 h 36"/>
                <a:gd name="T34" fmla="*/ 13 w 49"/>
                <a:gd name="T3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36">
                  <a:moveTo>
                    <a:pt x="35" y="35"/>
                  </a:moveTo>
                  <a:cubicBezTo>
                    <a:pt x="29" y="35"/>
                    <a:pt x="21" y="32"/>
                    <a:pt x="14" y="27"/>
                  </a:cubicBezTo>
                  <a:cubicBezTo>
                    <a:pt x="4" y="19"/>
                    <a:pt x="0" y="8"/>
                    <a:pt x="6" y="3"/>
                  </a:cubicBezTo>
                  <a:cubicBezTo>
                    <a:pt x="8" y="2"/>
                    <a:pt x="11" y="1"/>
                    <a:pt x="14" y="1"/>
                  </a:cubicBezTo>
                  <a:cubicBezTo>
                    <a:pt x="20" y="1"/>
                    <a:pt x="28" y="4"/>
                    <a:pt x="35" y="10"/>
                  </a:cubicBezTo>
                  <a:cubicBezTo>
                    <a:pt x="45" y="18"/>
                    <a:pt x="49" y="28"/>
                    <a:pt x="43" y="33"/>
                  </a:cubicBezTo>
                  <a:cubicBezTo>
                    <a:pt x="41" y="35"/>
                    <a:pt x="38" y="35"/>
                    <a:pt x="35" y="35"/>
                  </a:cubicBezTo>
                  <a:moveTo>
                    <a:pt x="13" y="0"/>
                  </a:moveTo>
                  <a:cubicBezTo>
                    <a:pt x="10" y="0"/>
                    <a:pt x="7" y="1"/>
                    <a:pt x="5" y="2"/>
                  </a:cubicBezTo>
                  <a:cubicBezTo>
                    <a:pt x="2" y="5"/>
                    <a:pt x="1" y="9"/>
                    <a:pt x="3" y="13"/>
                  </a:cubicBezTo>
                  <a:cubicBezTo>
                    <a:pt x="4" y="18"/>
                    <a:pt x="8" y="23"/>
                    <a:pt x="13" y="27"/>
                  </a:cubicBezTo>
                  <a:cubicBezTo>
                    <a:pt x="18" y="32"/>
                    <a:pt x="24" y="35"/>
                    <a:pt x="30" y="36"/>
                  </a:cubicBezTo>
                  <a:cubicBezTo>
                    <a:pt x="32" y="36"/>
                    <a:pt x="34" y="36"/>
                    <a:pt x="36" y="36"/>
                  </a:cubicBezTo>
                  <a:cubicBezTo>
                    <a:pt x="39" y="36"/>
                    <a:pt x="42" y="36"/>
                    <a:pt x="44" y="34"/>
                  </a:cubicBezTo>
                  <a:cubicBezTo>
                    <a:pt x="47" y="32"/>
                    <a:pt x="48" y="28"/>
                    <a:pt x="46" y="23"/>
                  </a:cubicBezTo>
                  <a:cubicBezTo>
                    <a:pt x="45" y="18"/>
                    <a:pt x="41" y="13"/>
                    <a:pt x="36" y="9"/>
                  </a:cubicBezTo>
                  <a:cubicBezTo>
                    <a:pt x="31" y="5"/>
                    <a:pt x="25" y="2"/>
                    <a:pt x="19" y="0"/>
                  </a:cubicBezTo>
                  <a:cubicBezTo>
                    <a:pt x="17" y="0"/>
                    <a:pt x="15" y="0"/>
                    <a:pt x="13" y="0"/>
                  </a:cubicBezTo>
                </a:path>
              </a:pathLst>
            </a:custGeom>
            <a:solidFill>
              <a:srgbClr val="F3B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 523">
              <a:extLst>
                <a:ext uri="{FF2B5EF4-FFF2-40B4-BE49-F238E27FC236}">
                  <a16:creationId xmlns:a16="http://schemas.microsoft.com/office/drawing/2014/main" id="{E9083CE1-007F-E01D-9055-4D7DF0A44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7" y="2245"/>
              <a:ext cx="30" cy="22"/>
            </a:xfrm>
            <a:custGeom>
              <a:avLst/>
              <a:gdLst>
                <a:gd name="T0" fmla="*/ 12 w 25"/>
                <a:gd name="T1" fmla="*/ 0 h 18"/>
                <a:gd name="T2" fmla="*/ 12 w 25"/>
                <a:gd name="T3" fmla="*/ 0 h 18"/>
                <a:gd name="T4" fmla="*/ 9 w 25"/>
                <a:gd name="T5" fmla="*/ 0 h 18"/>
                <a:gd name="T6" fmla="*/ 8 w 25"/>
                <a:gd name="T7" fmla="*/ 2 h 18"/>
                <a:gd name="T8" fmla="*/ 8 w 25"/>
                <a:gd name="T9" fmla="*/ 3 h 18"/>
                <a:gd name="T10" fmla="*/ 9 w 25"/>
                <a:gd name="T11" fmla="*/ 6 h 18"/>
                <a:gd name="T12" fmla="*/ 11 w 25"/>
                <a:gd name="T13" fmla="*/ 9 h 18"/>
                <a:gd name="T14" fmla="*/ 12 w 25"/>
                <a:gd name="T15" fmla="*/ 10 h 18"/>
                <a:gd name="T16" fmla="*/ 13 w 25"/>
                <a:gd name="T17" fmla="*/ 12 h 18"/>
                <a:gd name="T18" fmla="*/ 13 w 25"/>
                <a:gd name="T19" fmla="*/ 12 h 18"/>
                <a:gd name="T20" fmla="*/ 12 w 25"/>
                <a:gd name="T21" fmla="*/ 13 h 18"/>
                <a:gd name="T22" fmla="*/ 11 w 25"/>
                <a:gd name="T23" fmla="*/ 13 h 18"/>
                <a:gd name="T24" fmla="*/ 11 w 25"/>
                <a:gd name="T25" fmla="*/ 13 h 18"/>
                <a:gd name="T26" fmla="*/ 10 w 25"/>
                <a:gd name="T27" fmla="*/ 13 h 18"/>
                <a:gd name="T28" fmla="*/ 9 w 25"/>
                <a:gd name="T29" fmla="*/ 12 h 18"/>
                <a:gd name="T30" fmla="*/ 7 w 25"/>
                <a:gd name="T31" fmla="*/ 11 h 18"/>
                <a:gd name="T32" fmla="*/ 6 w 25"/>
                <a:gd name="T33" fmla="*/ 10 h 18"/>
                <a:gd name="T34" fmla="*/ 6 w 25"/>
                <a:gd name="T35" fmla="*/ 9 h 18"/>
                <a:gd name="T36" fmla="*/ 6 w 25"/>
                <a:gd name="T37" fmla="*/ 8 h 18"/>
                <a:gd name="T38" fmla="*/ 7 w 25"/>
                <a:gd name="T39" fmla="*/ 7 h 18"/>
                <a:gd name="T40" fmla="*/ 2 w 25"/>
                <a:gd name="T41" fmla="*/ 3 h 18"/>
                <a:gd name="T42" fmla="*/ 1 w 25"/>
                <a:gd name="T43" fmla="*/ 4 h 18"/>
                <a:gd name="T44" fmla="*/ 1 w 25"/>
                <a:gd name="T45" fmla="*/ 7 h 18"/>
                <a:gd name="T46" fmla="*/ 2 w 25"/>
                <a:gd name="T47" fmla="*/ 9 h 18"/>
                <a:gd name="T48" fmla="*/ 4 w 25"/>
                <a:gd name="T49" fmla="*/ 12 h 18"/>
                <a:gd name="T50" fmla="*/ 2 w 25"/>
                <a:gd name="T51" fmla="*/ 13 h 18"/>
                <a:gd name="T52" fmla="*/ 4 w 25"/>
                <a:gd name="T53" fmla="*/ 15 h 18"/>
                <a:gd name="T54" fmla="*/ 6 w 25"/>
                <a:gd name="T55" fmla="*/ 14 h 18"/>
                <a:gd name="T56" fmla="*/ 9 w 25"/>
                <a:gd name="T57" fmla="*/ 16 h 18"/>
                <a:gd name="T58" fmla="*/ 12 w 25"/>
                <a:gd name="T59" fmla="*/ 17 h 18"/>
                <a:gd name="T60" fmla="*/ 14 w 25"/>
                <a:gd name="T61" fmla="*/ 18 h 18"/>
                <a:gd name="T62" fmla="*/ 14 w 25"/>
                <a:gd name="T63" fmla="*/ 18 h 18"/>
                <a:gd name="T64" fmla="*/ 16 w 25"/>
                <a:gd name="T65" fmla="*/ 17 h 18"/>
                <a:gd name="T66" fmla="*/ 18 w 25"/>
                <a:gd name="T67" fmla="*/ 16 h 18"/>
                <a:gd name="T68" fmla="*/ 18 w 25"/>
                <a:gd name="T69" fmla="*/ 14 h 18"/>
                <a:gd name="T70" fmla="*/ 16 w 25"/>
                <a:gd name="T71" fmla="*/ 11 h 18"/>
                <a:gd name="T72" fmla="*/ 15 w 25"/>
                <a:gd name="T73" fmla="*/ 8 h 18"/>
                <a:gd name="T74" fmla="*/ 14 w 25"/>
                <a:gd name="T75" fmla="*/ 7 h 18"/>
                <a:gd name="T76" fmla="*/ 13 w 25"/>
                <a:gd name="T77" fmla="*/ 6 h 18"/>
                <a:gd name="T78" fmla="*/ 13 w 25"/>
                <a:gd name="T79" fmla="*/ 5 h 18"/>
                <a:gd name="T80" fmla="*/ 14 w 25"/>
                <a:gd name="T81" fmla="*/ 4 h 18"/>
                <a:gd name="T82" fmla="*/ 15 w 25"/>
                <a:gd name="T83" fmla="*/ 4 h 18"/>
                <a:gd name="T84" fmla="*/ 15 w 25"/>
                <a:gd name="T85" fmla="*/ 4 h 18"/>
                <a:gd name="T86" fmla="*/ 16 w 25"/>
                <a:gd name="T87" fmla="*/ 4 h 18"/>
                <a:gd name="T88" fmla="*/ 17 w 25"/>
                <a:gd name="T89" fmla="*/ 5 h 18"/>
                <a:gd name="T90" fmla="*/ 18 w 25"/>
                <a:gd name="T91" fmla="*/ 6 h 18"/>
                <a:gd name="T92" fmla="*/ 20 w 25"/>
                <a:gd name="T93" fmla="*/ 8 h 18"/>
                <a:gd name="T94" fmla="*/ 18 w 25"/>
                <a:gd name="T95" fmla="*/ 10 h 18"/>
                <a:gd name="T96" fmla="*/ 23 w 25"/>
                <a:gd name="T97" fmla="*/ 14 h 18"/>
                <a:gd name="T98" fmla="*/ 24 w 25"/>
                <a:gd name="T99" fmla="*/ 12 h 18"/>
                <a:gd name="T100" fmla="*/ 25 w 25"/>
                <a:gd name="T101" fmla="*/ 10 h 18"/>
                <a:gd name="T102" fmla="*/ 24 w 25"/>
                <a:gd name="T103" fmla="*/ 8 h 18"/>
                <a:gd name="T104" fmla="*/ 22 w 25"/>
                <a:gd name="T105" fmla="*/ 6 h 18"/>
                <a:gd name="T106" fmla="*/ 24 w 25"/>
                <a:gd name="T107" fmla="*/ 4 h 18"/>
                <a:gd name="T108" fmla="*/ 22 w 25"/>
                <a:gd name="T109" fmla="*/ 2 h 18"/>
                <a:gd name="T110" fmla="*/ 20 w 25"/>
                <a:gd name="T111" fmla="*/ 3 h 18"/>
                <a:gd name="T112" fmla="*/ 17 w 25"/>
                <a:gd name="T113" fmla="*/ 1 h 18"/>
                <a:gd name="T114" fmla="*/ 14 w 25"/>
                <a:gd name="T115" fmla="*/ 0 h 18"/>
                <a:gd name="T116" fmla="*/ 12 w 25"/>
                <a:gd name="T1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" h="18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1"/>
                    <a:pt x="8" y="1"/>
                    <a:pt x="8" y="2"/>
                  </a:cubicBezTo>
                  <a:cubicBezTo>
                    <a:pt x="8" y="2"/>
                    <a:pt x="8" y="3"/>
                    <a:pt x="8" y="3"/>
                  </a:cubicBezTo>
                  <a:cubicBezTo>
                    <a:pt x="8" y="4"/>
                    <a:pt x="9" y="5"/>
                    <a:pt x="9" y="6"/>
                  </a:cubicBezTo>
                  <a:cubicBezTo>
                    <a:pt x="10" y="7"/>
                    <a:pt x="10" y="8"/>
                    <a:pt x="11" y="9"/>
                  </a:cubicBezTo>
                  <a:cubicBezTo>
                    <a:pt x="12" y="9"/>
                    <a:pt x="12" y="10"/>
                    <a:pt x="12" y="10"/>
                  </a:cubicBezTo>
                  <a:cubicBezTo>
                    <a:pt x="12" y="11"/>
                    <a:pt x="13" y="11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0" y="13"/>
                    <a:pt x="10" y="13"/>
                  </a:cubicBezTo>
                  <a:cubicBezTo>
                    <a:pt x="9" y="13"/>
                    <a:pt x="9" y="13"/>
                    <a:pt x="9" y="12"/>
                  </a:cubicBezTo>
                  <a:cubicBezTo>
                    <a:pt x="8" y="12"/>
                    <a:pt x="8" y="12"/>
                    <a:pt x="7" y="11"/>
                  </a:cubicBezTo>
                  <a:cubicBezTo>
                    <a:pt x="7" y="11"/>
                    <a:pt x="6" y="11"/>
                    <a:pt x="6" y="10"/>
                  </a:cubicBezTo>
                  <a:cubicBezTo>
                    <a:pt x="6" y="10"/>
                    <a:pt x="6" y="9"/>
                    <a:pt x="6" y="9"/>
                  </a:cubicBezTo>
                  <a:cubicBezTo>
                    <a:pt x="5" y="9"/>
                    <a:pt x="5" y="8"/>
                    <a:pt x="6" y="8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1" y="7"/>
                    <a:pt x="1" y="8"/>
                    <a:pt x="2" y="9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5"/>
                    <a:pt x="8" y="15"/>
                    <a:pt x="9" y="16"/>
                  </a:cubicBezTo>
                  <a:cubicBezTo>
                    <a:pt x="10" y="16"/>
                    <a:pt x="11" y="17"/>
                    <a:pt x="12" y="17"/>
                  </a:cubicBezTo>
                  <a:cubicBezTo>
                    <a:pt x="13" y="17"/>
                    <a:pt x="13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6" y="17"/>
                    <a:pt x="16" y="17"/>
                  </a:cubicBezTo>
                  <a:cubicBezTo>
                    <a:pt x="17" y="17"/>
                    <a:pt x="17" y="16"/>
                    <a:pt x="18" y="16"/>
                  </a:cubicBezTo>
                  <a:cubicBezTo>
                    <a:pt x="18" y="15"/>
                    <a:pt x="18" y="14"/>
                    <a:pt x="18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5" y="8"/>
                  </a:cubicBezTo>
                  <a:cubicBezTo>
                    <a:pt x="14" y="8"/>
                    <a:pt x="14" y="7"/>
                    <a:pt x="14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6" y="4"/>
                  </a:cubicBezTo>
                  <a:cubicBezTo>
                    <a:pt x="16" y="4"/>
                    <a:pt x="16" y="4"/>
                    <a:pt x="17" y="5"/>
                  </a:cubicBezTo>
                  <a:cubicBezTo>
                    <a:pt x="17" y="5"/>
                    <a:pt x="18" y="5"/>
                    <a:pt x="18" y="6"/>
                  </a:cubicBezTo>
                  <a:cubicBezTo>
                    <a:pt x="19" y="6"/>
                    <a:pt x="19" y="7"/>
                    <a:pt x="20" y="8"/>
                  </a:cubicBezTo>
                  <a:cubicBezTo>
                    <a:pt x="20" y="8"/>
                    <a:pt x="19" y="9"/>
                    <a:pt x="18" y="10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3"/>
                    <a:pt x="24" y="13"/>
                    <a:pt x="24" y="12"/>
                  </a:cubicBezTo>
                  <a:cubicBezTo>
                    <a:pt x="25" y="12"/>
                    <a:pt x="25" y="11"/>
                    <a:pt x="25" y="10"/>
                  </a:cubicBezTo>
                  <a:cubicBezTo>
                    <a:pt x="25" y="10"/>
                    <a:pt x="24" y="9"/>
                    <a:pt x="24" y="8"/>
                  </a:cubicBezTo>
                  <a:cubicBezTo>
                    <a:pt x="23" y="7"/>
                    <a:pt x="23" y="7"/>
                    <a:pt x="22" y="6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3"/>
                    <a:pt x="18" y="2"/>
                    <a:pt x="17" y="1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3" y="0"/>
                    <a:pt x="12" y="0"/>
                    <a:pt x="12" y="0"/>
                  </a:cubicBezTo>
                </a:path>
              </a:pathLst>
            </a:custGeom>
            <a:solidFill>
              <a:srgbClr val="F3B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Oval 524">
              <a:extLst>
                <a:ext uri="{FF2B5EF4-FFF2-40B4-BE49-F238E27FC236}">
                  <a16:creationId xmlns:a16="http://schemas.microsoft.com/office/drawing/2014/main" id="{BBAE4F96-420C-75E8-F28E-200DE6EDE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9" y="1280"/>
              <a:ext cx="169" cy="17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Oval 526">
              <a:extLst>
                <a:ext uri="{FF2B5EF4-FFF2-40B4-BE49-F238E27FC236}">
                  <a16:creationId xmlns:a16="http://schemas.microsoft.com/office/drawing/2014/main" id="{6D707754-360E-C21D-EAD7-2746818FE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5" y="1447"/>
              <a:ext cx="166" cy="16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 527">
              <a:extLst>
                <a:ext uri="{FF2B5EF4-FFF2-40B4-BE49-F238E27FC236}">
                  <a16:creationId xmlns:a16="http://schemas.microsoft.com/office/drawing/2014/main" id="{4667FE21-9F5E-AF44-0D61-16DF4C94B7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05" y="1481"/>
              <a:ext cx="104" cy="85"/>
            </a:xfrm>
            <a:custGeom>
              <a:avLst/>
              <a:gdLst>
                <a:gd name="T0" fmla="*/ 19 w 104"/>
                <a:gd name="T1" fmla="*/ 80 h 85"/>
                <a:gd name="T2" fmla="*/ 19 w 104"/>
                <a:gd name="T3" fmla="*/ 30 h 85"/>
                <a:gd name="T4" fmla="*/ 21 w 104"/>
                <a:gd name="T5" fmla="*/ 30 h 85"/>
                <a:gd name="T6" fmla="*/ 21 w 104"/>
                <a:gd name="T7" fmla="*/ 27 h 85"/>
                <a:gd name="T8" fmla="*/ 32 w 104"/>
                <a:gd name="T9" fmla="*/ 27 h 85"/>
                <a:gd name="T10" fmla="*/ 32 w 104"/>
                <a:gd name="T11" fmla="*/ 30 h 85"/>
                <a:gd name="T12" fmla="*/ 34 w 104"/>
                <a:gd name="T13" fmla="*/ 30 h 85"/>
                <a:gd name="T14" fmla="*/ 34 w 104"/>
                <a:gd name="T15" fmla="*/ 80 h 85"/>
                <a:gd name="T16" fmla="*/ 19 w 104"/>
                <a:gd name="T17" fmla="*/ 80 h 85"/>
                <a:gd name="T18" fmla="*/ 39 w 104"/>
                <a:gd name="T19" fmla="*/ 80 h 85"/>
                <a:gd name="T20" fmla="*/ 39 w 104"/>
                <a:gd name="T21" fmla="*/ 30 h 85"/>
                <a:gd name="T22" fmla="*/ 42 w 104"/>
                <a:gd name="T23" fmla="*/ 30 h 85"/>
                <a:gd name="T24" fmla="*/ 42 w 104"/>
                <a:gd name="T25" fmla="*/ 27 h 85"/>
                <a:gd name="T26" fmla="*/ 64 w 104"/>
                <a:gd name="T27" fmla="*/ 27 h 85"/>
                <a:gd name="T28" fmla="*/ 64 w 104"/>
                <a:gd name="T29" fmla="*/ 30 h 85"/>
                <a:gd name="T30" fmla="*/ 67 w 104"/>
                <a:gd name="T31" fmla="*/ 30 h 85"/>
                <a:gd name="T32" fmla="*/ 67 w 104"/>
                <a:gd name="T33" fmla="*/ 80 h 85"/>
                <a:gd name="T34" fmla="*/ 39 w 104"/>
                <a:gd name="T35" fmla="*/ 80 h 85"/>
                <a:gd name="T36" fmla="*/ 73 w 104"/>
                <a:gd name="T37" fmla="*/ 80 h 85"/>
                <a:gd name="T38" fmla="*/ 73 w 104"/>
                <a:gd name="T39" fmla="*/ 30 h 85"/>
                <a:gd name="T40" fmla="*/ 74 w 104"/>
                <a:gd name="T41" fmla="*/ 30 h 85"/>
                <a:gd name="T42" fmla="*/ 74 w 104"/>
                <a:gd name="T43" fmla="*/ 27 h 85"/>
                <a:gd name="T44" fmla="*/ 85 w 104"/>
                <a:gd name="T45" fmla="*/ 27 h 85"/>
                <a:gd name="T46" fmla="*/ 85 w 104"/>
                <a:gd name="T47" fmla="*/ 30 h 85"/>
                <a:gd name="T48" fmla="*/ 87 w 104"/>
                <a:gd name="T49" fmla="*/ 30 h 85"/>
                <a:gd name="T50" fmla="*/ 87 w 104"/>
                <a:gd name="T51" fmla="*/ 80 h 85"/>
                <a:gd name="T52" fmla="*/ 73 w 104"/>
                <a:gd name="T53" fmla="*/ 80 h 85"/>
                <a:gd name="T54" fmla="*/ 16 w 104"/>
                <a:gd name="T55" fmla="*/ 23 h 85"/>
                <a:gd name="T56" fmla="*/ 54 w 104"/>
                <a:gd name="T57" fmla="*/ 5 h 85"/>
                <a:gd name="T58" fmla="*/ 89 w 104"/>
                <a:gd name="T59" fmla="*/ 23 h 85"/>
                <a:gd name="T60" fmla="*/ 16 w 104"/>
                <a:gd name="T61" fmla="*/ 23 h 85"/>
                <a:gd name="T62" fmla="*/ 54 w 104"/>
                <a:gd name="T63" fmla="*/ 0 h 85"/>
                <a:gd name="T64" fmla="*/ 0 w 104"/>
                <a:gd name="T65" fmla="*/ 27 h 85"/>
                <a:gd name="T66" fmla="*/ 11 w 104"/>
                <a:gd name="T67" fmla="*/ 27 h 85"/>
                <a:gd name="T68" fmla="*/ 11 w 104"/>
                <a:gd name="T69" fmla="*/ 30 h 85"/>
                <a:gd name="T70" fmla="*/ 13 w 104"/>
                <a:gd name="T71" fmla="*/ 30 h 85"/>
                <a:gd name="T72" fmla="*/ 13 w 104"/>
                <a:gd name="T73" fmla="*/ 80 h 85"/>
                <a:gd name="T74" fmla="*/ 4 w 104"/>
                <a:gd name="T75" fmla="*/ 80 h 85"/>
                <a:gd name="T76" fmla="*/ 4 w 104"/>
                <a:gd name="T77" fmla="*/ 81 h 85"/>
                <a:gd name="T78" fmla="*/ 3 w 104"/>
                <a:gd name="T79" fmla="*/ 81 h 85"/>
                <a:gd name="T80" fmla="*/ 3 w 104"/>
                <a:gd name="T81" fmla="*/ 84 h 85"/>
                <a:gd name="T82" fmla="*/ 2 w 104"/>
                <a:gd name="T83" fmla="*/ 84 h 85"/>
                <a:gd name="T84" fmla="*/ 2 w 104"/>
                <a:gd name="T85" fmla="*/ 85 h 85"/>
                <a:gd name="T86" fmla="*/ 104 w 104"/>
                <a:gd name="T87" fmla="*/ 85 h 85"/>
                <a:gd name="T88" fmla="*/ 104 w 104"/>
                <a:gd name="T89" fmla="*/ 84 h 85"/>
                <a:gd name="T90" fmla="*/ 103 w 104"/>
                <a:gd name="T91" fmla="*/ 84 h 85"/>
                <a:gd name="T92" fmla="*/ 103 w 104"/>
                <a:gd name="T93" fmla="*/ 81 h 85"/>
                <a:gd name="T94" fmla="*/ 102 w 104"/>
                <a:gd name="T95" fmla="*/ 81 h 85"/>
                <a:gd name="T96" fmla="*/ 102 w 104"/>
                <a:gd name="T97" fmla="*/ 80 h 85"/>
                <a:gd name="T98" fmla="*/ 92 w 104"/>
                <a:gd name="T99" fmla="*/ 80 h 85"/>
                <a:gd name="T100" fmla="*/ 92 w 104"/>
                <a:gd name="T101" fmla="*/ 30 h 85"/>
                <a:gd name="T102" fmla="*/ 95 w 104"/>
                <a:gd name="T103" fmla="*/ 30 h 85"/>
                <a:gd name="T104" fmla="*/ 95 w 104"/>
                <a:gd name="T105" fmla="*/ 27 h 85"/>
                <a:gd name="T106" fmla="*/ 104 w 104"/>
                <a:gd name="T107" fmla="*/ 27 h 85"/>
                <a:gd name="T108" fmla="*/ 54 w 104"/>
                <a:gd name="T10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4" h="85">
                  <a:moveTo>
                    <a:pt x="19" y="80"/>
                  </a:moveTo>
                  <a:lnTo>
                    <a:pt x="19" y="30"/>
                  </a:lnTo>
                  <a:lnTo>
                    <a:pt x="21" y="30"/>
                  </a:lnTo>
                  <a:lnTo>
                    <a:pt x="21" y="27"/>
                  </a:lnTo>
                  <a:lnTo>
                    <a:pt x="32" y="27"/>
                  </a:lnTo>
                  <a:lnTo>
                    <a:pt x="32" y="30"/>
                  </a:lnTo>
                  <a:lnTo>
                    <a:pt x="34" y="30"/>
                  </a:lnTo>
                  <a:lnTo>
                    <a:pt x="34" y="80"/>
                  </a:lnTo>
                  <a:lnTo>
                    <a:pt x="19" y="80"/>
                  </a:lnTo>
                  <a:close/>
                  <a:moveTo>
                    <a:pt x="39" y="80"/>
                  </a:moveTo>
                  <a:lnTo>
                    <a:pt x="39" y="30"/>
                  </a:lnTo>
                  <a:lnTo>
                    <a:pt x="42" y="30"/>
                  </a:lnTo>
                  <a:lnTo>
                    <a:pt x="42" y="27"/>
                  </a:lnTo>
                  <a:lnTo>
                    <a:pt x="64" y="27"/>
                  </a:lnTo>
                  <a:lnTo>
                    <a:pt x="64" y="30"/>
                  </a:lnTo>
                  <a:lnTo>
                    <a:pt x="67" y="30"/>
                  </a:lnTo>
                  <a:lnTo>
                    <a:pt x="67" y="80"/>
                  </a:lnTo>
                  <a:lnTo>
                    <a:pt x="39" y="80"/>
                  </a:lnTo>
                  <a:close/>
                  <a:moveTo>
                    <a:pt x="73" y="80"/>
                  </a:moveTo>
                  <a:lnTo>
                    <a:pt x="73" y="30"/>
                  </a:lnTo>
                  <a:lnTo>
                    <a:pt x="74" y="30"/>
                  </a:lnTo>
                  <a:lnTo>
                    <a:pt x="74" y="27"/>
                  </a:lnTo>
                  <a:lnTo>
                    <a:pt x="85" y="27"/>
                  </a:lnTo>
                  <a:lnTo>
                    <a:pt x="85" y="30"/>
                  </a:lnTo>
                  <a:lnTo>
                    <a:pt x="87" y="30"/>
                  </a:lnTo>
                  <a:lnTo>
                    <a:pt x="87" y="80"/>
                  </a:lnTo>
                  <a:lnTo>
                    <a:pt x="73" y="80"/>
                  </a:lnTo>
                  <a:close/>
                  <a:moveTo>
                    <a:pt x="16" y="23"/>
                  </a:moveTo>
                  <a:lnTo>
                    <a:pt x="54" y="5"/>
                  </a:lnTo>
                  <a:lnTo>
                    <a:pt x="89" y="23"/>
                  </a:lnTo>
                  <a:lnTo>
                    <a:pt x="16" y="23"/>
                  </a:lnTo>
                  <a:close/>
                  <a:moveTo>
                    <a:pt x="54" y="0"/>
                  </a:moveTo>
                  <a:lnTo>
                    <a:pt x="0" y="27"/>
                  </a:lnTo>
                  <a:lnTo>
                    <a:pt x="11" y="27"/>
                  </a:lnTo>
                  <a:lnTo>
                    <a:pt x="11" y="30"/>
                  </a:lnTo>
                  <a:lnTo>
                    <a:pt x="13" y="30"/>
                  </a:lnTo>
                  <a:lnTo>
                    <a:pt x="13" y="80"/>
                  </a:lnTo>
                  <a:lnTo>
                    <a:pt x="4" y="80"/>
                  </a:lnTo>
                  <a:lnTo>
                    <a:pt x="4" y="81"/>
                  </a:lnTo>
                  <a:lnTo>
                    <a:pt x="3" y="81"/>
                  </a:lnTo>
                  <a:lnTo>
                    <a:pt x="3" y="84"/>
                  </a:lnTo>
                  <a:lnTo>
                    <a:pt x="2" y="84"/>
                  </a:lnTo>
                  <a:lnTo>
                    <a:pt x="2" y="85"/>
                  </a:lnTo>
                  <a:lnTo>
                    <a:pt x="104" y="85"/>
                  </a:lnTo>
                  <a:lnTo>
                    <a:pt x="104" y="84"/>
                  </a:lnTo>
                  <a:lnTo>
                    <a:pt x="103" y="84"/>
                  </a:lnTo>
                  <a:lnTo>
                    <a:pt x="103" y="81"/>
                  </a:lnTo>
                  <a:lnTo>
                    <a:pt x="102" y="81"/>
                  </a:lnTo>
                  <a:lnTo>
                    <a:pt x="102" y="80"/>
                  </a:lnTo>
                  <a:lnTo>
                    <a:pt x="92" y="80"/>
                  </a:lnTo>
                  <a:lnTo>
                    <a:pt x="92" y="30"/>
                  </a:lnTo>
                  <a:lnTo>
                    <a:pt x="95" y="30"/>
                  </a:lnTo>
                  <a:lnTo>
                    <a:pt x="95" y="27"/>
                  </a:lnTo>
                  <a:lnTo>
                    <a:pt x="104" y="2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C4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 528">
              <a:extLst>
                <a:ext uri="{FF2B5EF4-FFF2-40B4-BE49-F238E27FC236}">
                  <a16:creationId xmlns:a16="http://schemas.microsoft.com/office/drawing/2014/main" id="{005C4C00-B3E9-F153-E13D-F5F777E080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05" y="1481"/>
              <a:ext cx="104" cy="85"/>
            </a:xfrm>
            <a:custGeom>
              <a:avLst/>
              <a:gdLst>
                <a:gd name="T0" fmla="*/ 19 w 104"/>
                <a:gd name="T1" fmla="*/ 80 h 85"/>
                <a:gd name="T2" fmla="*/ 19 w 104"/>
                <a:gd name="T3" fmla="*/ 30 h 85"/>
                <a:gd name="T4" fmla="*/ 21 w 104"/>
                <a:gd name="T5" fmla="*/ 30 h 85"/>
                <a:gd name="T6" fmla="*/ 21 w 104"/>
                <a:gd name="T7" fmla="*/ 27 h 85"/>
                <a:gd name="T8" fmla="*/ 32 w 104"/>
                <a:gd name="T9" fmla="*/ 27 h 85"/>
                <a:gd name="T10" fmla="*/ 32 w 104"/>
                <a:gd name="T11" fmla="*/ 30 h 85"/>
                <a:gd name="T12" fmla="*/ 34 w 104"/>
                <a:gd name="T13" fmla="*/ 30 h 85"/>
                <a:gd name="T14" fmla="*/ 34 w 104"/>
                <a:gd name="T15" fmla="*/ 80 h 85"/>
                <a:gd name="T16" fmla="*/ 19 w 104"/>
                <a:gd name="T17" fmla="*/ 80 h 85"/>
                <a:gd name="T18" fmla="*/ 39 w 104"/>
                <a:gd name="T19" fmla="*/ 80 h 85"/>
                <a:gd name="T20" fmla="*/ 39 w 104"/>
                <a:gd name="T21" fmla="*/ 30 h 85"/>
                <a:gd name="T22" fmla="*/ 42 w 104"/>
                <a:gd name="T23" fmla="*/ 30 h 85"/>
                <a:gd name="T24" fmla="*/ 42 w 104"/>
                <a:gd name="T25" fmla="*/ 27 h 85"/>
                <a:gd name="T26" fmla="*/ 64 w 104"/>
                <a:gd name="T27" fmla="*/ 27 h 85"/>
                <a:gd name="T28" fmla="*/ 64 w 104"/>
                <a:gd name="T29" fmla="*/ 30 h 85"/>
                <a:gd name="T30" fmla="*/ 67 w 104"/>
                <a:gd name="T31" fmla="*/ 30 h 85"/>
                <a:gd name="T32" fmla="*/ 67 w 104"/>
                <a:gd name="T33" fmla="*/ 80 h 85"/>
                <a:gd name="T34" fmla="*/ 39 w 104"/>
                <a:gd name="T35" fmla="*/ 80 h 85"/>
                <a:gd name="T36" fmla="*/ 73 w 104"/>
                <a:gd name="T37" fmla="*/ 80 h 85"/>
                <a:gd name="T38" fmla="*/ 73 w 104"/>
                <a:gd name="T39" fmla="*/ 30 h 85"/>
                <a:gd name="T40" fmla="*/ 74 w 104"/>
                <a:gd name="T41" fmla="*/ 30 h 85"/>
                <a:gd name="T42" fmla="*/ 74 w 104"/>
                <a:gd name="T43" fmla="*/ 27 h 85"/>
                <a:gd name="T44" fmla="*/ 85 w 104"/>
                <a:gd name="T45" fmla="*/ 27 h 85"/>
                <a:gd name="T46" fmla="*/ 85 w 104"/>
                <a:gd name="T47" fmla="*/ 30 h 85"/>
                <a:gd name="T48" fmla="*/ 87 w 104"/>
                <a:gd name="T49" fmla="*/ 30 h 85"/>
                <a:gd name="T50" fmla="*/ 87 w 104"/>
                <a:gd name="T51" fmla="*/ 80 h 85"/>
                <a:gd name="T52" fmla="*/ 73 w 104"/>
                <a:gd name="T53" fmla="*/ 80 h 85"/>
                <a:gd name="T54" fmla="*/ 16 w 104"/>
                <a:gd name="T55" fmla="*/ 23 h 85"/>
                <a:gd name="T56" fmla="*/ 54 w 104"/>
                <a:gd name="T57" fmla="*/ 5 h 85"/>
                <a:gd name="T58" fmla="*/ 89 w 104"/>
                <a:gd name="T59" fmla="*/ 23 h 85"/>
                <a:gd name="T60" fmla="*/ 16 w 104"/>
                <a:gd name="T61" fmla="*/ 23 h 85"/>
                <a:gd name="T62" fmla="*/ 54 w 104"/>
                <a:gd name="T63" fmla="*/ 0 h 85"/>
                <a:gd name="T64" fmla="*/ 0 w 104"/>
                <a:gd name="T65" fmla="*/ 27 h 85"/>
                <a:gd name="T66" fmla="*/ 11 w 104"/>
                <a:gd name="T67" fmla="*/ 27 h 85"/>
                <a:gd name="T68" fmla="*/ 11 w 104"/>
                <a:gd name="T69" fmla="*/ 30 h 85"/>
                <a:gd name="T70" fmla="*/ 13 w 104"/>
                <a:gd name="T71" fmla="*/ 30 h 85"/>
                <a:gd name="T72" fmla="*/ 13 w 104"/>
                <a:gd name="T73" fmla="*/ 80 h 85"/>
                <a:gd name="T74" fmla="*/ 4 w 104"/>
                <a:gd name="T75" fmla="*/ 80 h 85"/>
                <a:gd name="T76" fmla="*/ 4 w 104"/>
                <a:gd name="T77" fmla="*/ 81 h 85"/>
                <a:gd name="T78" fmla="*/ 3 w 104"/>
                <a:gd name="T79" fmla="*/ 81 h 85"/>
                <a:gd name="T80" fmla="*/ 3 w 104"/>
                <a:gd name="T81" fmla="*/ 84 h 85"/>
                <a:gd name="T82" fmla="*/ 2 w 104"/>
                <a:gd name="T83" fmla="*/ 84 h 85"/>
                <a:gd name="T84" fmla="*/ 2 w 104"/>
                <a:gd name="T85" fmla="*/ 85 h 85"/>
                <a:gd name="T86" fmla="*/ 104 w 104"/>
                <a:gd name="T87" fmla="*/ 85 h 85"/>
                <a:gd name="T88" fmla="*/ 104 w 104"/>
                <a:gd name="T89" fmla="*/ 84 h 85"/>
                <a:gd name="T90" fmla="*/ 103 w 104"/>
                <a:gd name="T91" fmla="*/ 84 h 85"/>
                <a:gd name="T92" fmla="*/ 103 w 104"/>
                <a:gd name="T93" fmla="*/ 81 h 85"/>
                <a:gd name="T94" fmla="*/ 102 w 104"/>
                <a:gd name="T95" fmla="*/ 81 h 85"/>
                <a:gd name="T96" fmla="*/ 102 w 104"/>
                <a:gd name="T97" fmla="*/ 80 h 85"/>
                <a:gd name="T98" fmla="*/ 92 w 104"/>
                <a:gd name="T99" fmla="*/ 80 h 85"/>
                <a:gd name="T100" fmla="*/ 92 w 104"/>
                <a:gd name="T101" fmla="*/ 30 h 85"/>
                <a:gd name="T102" fmla="*/ 95 w 104"/>
                <a:gd name="T103" fmla="*/ 30 h 85"/>
                <a:gd name="T104" fmla="*/ 95 w 104"/>
                <a:gd name="T105" fmla="*/ 27 h 85"/>
                <a:gd name="T106" fmla="*/ 104 w 104"/>
                <a:gd name="T107" fmla="*/ 27 h 85"/>
                <a:gd name="T108" fmla="*/ 54 w 104"/>
                <a:gd name="T10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4" h="85">
                  <a:moveTo>
                    <a:pt x="19" y="80"/>
                  </a:moveTo>
                  <a:lnTo>
                    <a:pt x="19" y="30"/>
                  </a:lnTo>
                  <a:lnTo>
                    <a:pt x="21" y="30"/>
                  </a:lnTo>
                  <a:lnTo>
                    <a:pt x="21" y="27"/>
                  </a:lnTo>
                  <a:lnTo>
                    <a:pt x="32" y="27"/>
                  </a:lnTo>
                  <a:lnTo>
                    <a:pt x="32" y="30"/>
                  </a:lnTo>
                  <a:lnTo>
                    <a:pt x="34" y="30"/>
                  </a:lnTo>
                  <a:lnTo>
                    <a:pt x="34" y="80"/>
                  </a:lnTo>
                  <a:lnTo>
                    <a:pt x="19" y="80"/>
                  </a:lnTo>
                  <a:moveTo>
                    <a:pt x="39" y="80"/>
                  </a:moveTo>
                  <a:lnTo>
                    <a:pt x="39" y="30"/>
                  </a:lnTo>
                  <a:lnTo>
                    <a:pt x="42" y="30"/>
                  </a:lnTo>
                  <a:lnTo>
                    <a:pt x="42" y="27"/>
                  </a:lnTo>
                  <a:lnTo>
                    <a:pt x="64" y="27"/>
                  </a:lnTo>
                  <a:lnTo>
                    <a:pt x="64" y="30"/>
                  </a:lnTo>
                  <a:lnTo>
                    <a:pt x="67" y="30"/>
                  </a:lnTo>
                  <a:lnTo>
                    <a:pt x="67" y="80"/>
                  </a:lnTo>
                  <a:lnTo>
                    <a:pt x="39" y="80"/>
                  </a:lnTo>
                  <a:moveTo>
                    <a:pt x="73" y="80"/>
                  </a:moveTo>
                  <a:lnTo>
                    <a:pt x="73" y="30"/>
                  </a:lnTo>
                  <a:lnTo>
                    <a:pt x="74" y="30"/>
                  </a:lnTo>
                  <a:lnTo>
                    <a:pt x="74" y="27"/>
                  </a:lnTo>
                  <a:lnTo>
                    <a:pt x="85" y="27"/>
                  </a:lnTo>
                  <a:lnTo>
                    <a:pt x="85" y="30"/>
                  </a:lnTo>
                  <a:lnTo>
                    <a:pt x="87" y="30"/>
                  </a:lnTo>
                  <a:lnTo>
                    <a:pt x="87" y="80"/>
                  </a:lnTo>
                  <a:lnTo>
                    <a:pt x="73" y="80"/>
                  </a:lnTo>
                  <a:moveTo>
                    <a:pt x="16" y="23"/>
                  </a:moveTo>
                  <a:lnTo>
                    <a:pt x="54" y="5"/>
                  </a:lnTo>
                  <a:lnTo>
                    <a:pt x="89" y="23"/>
                  </a:lnTo>
                  <a:lnTo>
                    <a:pt x="16" y="23"/>
                  </a:lnTo>
                  <a:moveTo>
                    <a:pt x="54" y="0"/>
                  </a:moveTo>
                  <a:lnTo>
                    <a:pt x="0" y="27"/>
                  </a:lnTo>
                  <a:lnTo>
                    <a:pt x="11" y="27"/>
                  </a:lnTo>
                  <a:lnTo>
                    <a:pt x="11" y="30"/>
                  </a:lnTo>
                  <a:lnTo>
                    <a:pt x="13" y="30"/>
                  </a:lnTo>
                  <a:lnTo>
                    <a:pt x="13" y="80"/>
                  </a:lnTo>
                  <a:lnTo>
                    <a:pt x="4" y="80"/>
                  </a:lnTo>
                  <a:lnTo>
                    <a:pt x="4" y="81"/>
                  </a:lnTo>
                  <a:lnTo>
                    <a:pt x="3" y="81"/>
                  </a:lnTo>
                  <a:lnTo>
                    <a:pt x="3" y="84"/>
                  </a:lnTo>
                  <a:lnTo>
                    <a:pt x="2" y="84"/>
                  </a:lnTo>
                  <a:lnTo>
                    <a:pt x="2" y="85"/>
                  </a:lnTo>
                  <a:lnTo>
                    <a:pt x="104" y="85"/>
                  </a:lnTo>
                  <a:lnTo>
                    <a:pt x="104" y="84"/>
                  </a:lnTo>
                  <a:lnTo>
                    <a:pt x="103" y="84"/>
                  </a:lnTo>
                  <a:lnTo>
                    <a:pt x="103" y="81"/>
                  </a:lnTo>
                  <a:lnTo>
                    <a:pt x="102" y="81"/>
                  </a:lnTo>
                  <a:lnTo>
                    <a:pt x="102" y="80"/>
                  </a:lnTo>
                  <a:lnTo>
                    <a:pt x="92" y="80"/>
                  </a:lnTo>
                  <a:lnTo>
                    <a:pt x="92" y="30"/>
                  </a:lnTo>
                  <a:lnTo>
                    <a:pt x="95" y="30"/>
                  </a:lnTo>
                  <a:lnTo>
                    <a:pt x="95" y="27"/>
                  </a:lnTo>
                  <a:lnTo>
                    <a:pt x="104" y="27"/>
                  </a:lnTo>
                  <a:lnTo>
                    <a:pt x="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 529">
              <a:extLst>
                <a:ext uri="{FF2B5EF4-FFF2-40B4-BE49-F238E27FC236}">
                  <a16:creationId xmlns:a16="http://schemas.microsoft.com/office/drawing/2014/main" id="{1A7A9D09-8B25-C627-F7EB-7D626D6B9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5" y="1490"/>
              <a:ext cx="6" cy="11"/>
            </a:xfrm>
            <a:custGeom>
              <a:avLst/>
              <a:gdLst>
                <a:gd name="T0" fmla="*/ 3 w 5"/>
                <a:gd name="T1" fmla="*/ 0 h 9"/>
                <a:gd name="T2" fmla="*/ 3 w 5"/>
                <a:gd name="T3" fmla="*/ 1 h 9"/>
                <a:gd name="T4" fmla="*/ 2 w 5"/>
                <a:gd name="T5" fmla="*/ 1 h 9"/>
                <a:gd name="T6" fmla="*/ 1 w 5"/>
                <a:gd name="T7" fmla="*/ 2 h 9"/>
                <a:gd name="T8" fmla="*/ 1 w 5"/>
                <a:gd name="T9" fmla="*/ 2 h 9"/>
                <a:gd name="T10" fmla="*/ 1 w 5"/>
                <a:gd name="T11" fmla="*/ 3 h 9"/>
                <a:gd name="T12" fmla="*/ 1 w 5"/>
                <a:gd name="T13" fmla="*/ 4 h 9"/>
                <a:gd name="T14" fmla="*/ 1 w 5"/>
                <a:gd name="T15" fmla="*/ 4 h 9"/>
                <a:gd name="T16" fmla="*/ 2 w 5"/>
                <a:gd name="T17" fmla="*/ 5 h 9"/>
                <a:gd name="T18" fmla="*/ 3 w 5"/>
                <a:gd name="T19" fmla="*/ 5 h 9"/>
                <a:gd name="T20" fmla="*/ 3 w 5"/>
                <a:gd name="T21" fmla="*/ 6 h 9"/>
                <a:gd name="T22" fmla="*/ 4 w 5"/>
                <a:gd name="T23" fmla="*/ 6 h 9"/>
                <a:gd name="T24" fmla="*/ 4 w 5"/>
                <a:gd name="T25" fmla="*/ 6 h 9"/>
                <a:gd name="T26" fmla="*/ 4 w 5"/>
                <a:gd name="T27" fmla="*/ 6 h 9"/>
                <a:gd name="T28" fmla="*/ 4 w 5"/>
                <a:gd name="T29" fmla="*/ 7 h 9"/>
                <a:gd name="T30" fmla="*/ 4 w 5"/>
                <a:gd name="T31" fmla="*/ 7 h 9"/>
                <a:gd name="T32" fmla="*/ 3 w 5"/>
                <a:gd name="T33" fmla="*/ 7 h 9"/>
                <a:gd name="T34" fmla="*/ 3 w 5"/>
                <a:gd name="T35" fmla="*/ 7 h 9"/>
                <a:gd name="T36" fmla="*/ 3 w 5"/>
                <a:gd name="T37" fmla="*/ 7 h 9"/>
                <a:gd name="T38" fmla="*/ 2 w 5"/>
                <a:gd name="T39" fmla="*/ 7 h 9"/>
                <a:gd name="T40" fmla="*/ 2 w 5"/>
                <a:gd name="T41" fmla="*/ 7 h 9"/>
                <a:gd name="T42" fmla="*/ 2 w 5"/>
                <a:gd name="T43" fmla="*/ 6 h 9"/>
                <a:gd name="T44" fmla="*/ 0 w 5"/>
                <a:gd name="T45" fmla="*/ 6 h 9"/>
                <a:gd name="T46" fmla="*/ 0 w 5"/>
                <a:gd name="T47" fmla="*/ 7 h 9"/>
                <a:gd name="T48" fmla="*/ 1 w 5"/>
                <a:gd name="T49" fmla="*/ 8 h 9"/>
                <a:gd name="T50" fmla="*/ 2 w 5"/>
                <a:gd name="T51" fmla="*/ 8 h 9"/>
                <a:gd name="T52" fmla="*/ 3 w 5"/>
                <a:gd name="T53" fmla="*/ 8 h 9"/>
                <a:gd name="T54" fmla="*/ 2 w 5"/>
                <a:gd name="T55" fmla="*/ 9 h 9"/>
                <a:gd name="T56" fmla="*/ 3 w 5"/>
                <a:gd name="T57" fmla="*/ 9 h 9"/>
                <a:gd name="T58" fmla="*/ 3 w 5"/>
                <a:gd name="T59" fmla="*/ 8 h 9"/>
                <a:gd name="T60" fmla="*/ 4 w 5"/>
                <a:gd name="T61" fmla="*/ 8 h 9"/>
                <a:gd name="T62" fmla="*/ 5 w 5"/>
                <a:gd name="T63" fmla="*/ 8 h 9"/>
                <a:gd name="T64" fmla="*/ 5 w 5"/>
                <a:gd name="T65" fmla="*/ 7 h 9"/>
                <a:gd name="T66" fmla="*/ 5 w 5"/>
                <a:gd name="T67" fmla="*/ 6 h 9"/>
                <a:gd name="T68" fmla="*/ 5 w 5"/>
                <a:gd name="T69" fmla="*/ 6 h 9"/>
                <a:gd name="T70" fmla="*/ 5 w 5"/>
                <a:gd name="T71" fmla="*/ 5 h 9"/>
                <a:gd name="T72" fmla="*/ 4 w 5"/>
                <a:gd name="T73" fmla="*/ 5 h 9"/>
                <a:gd name="T74" fmla="*/ 3 w 5"/>
                <a:gd name="T75" fmla="*/ 4 h 9"/>
                <a:gd name="T76" fmla="*/ 3 w 5"/>
                <a:gd name="T77" fmla="*/ 4 h 9"/>
                <a:gd name="T78" fmla="*/ 2 w 5"/>
                <a:gd name="T79" fmla="*/ 4 h 9"/>
                <a:gd name="T80" fmla="*/ 2 w 5"/>
                <a:gd name="T81" fmla="*/ 3 h 9"/>
                <a:gd name="T82" fmla="*/ 2 w 5"/>
                <a:gd name="T83" fmla="*/ 3 h 9"/>
                <a:gd name="T84" fmla="*/ 2 w 5"/>
                <a:gd name="T85" fmla="*/ 3 h 9"/>
                <a:gd name="T86" fmla="*/ 2 w 5"/>
                <a:gd name="T87" fmla="*/ 2 h 9"/>
                <a:gd name="T88" fmla="*/ 3 w 5"/>
                <a:gd name="T89" fmla="*/ 2 h 9"/>
                <a:gd name="T90" fmla="*/ 3 w 5"/>
                <a:gd name="T91" fmla="*/ 2 h 9"/>
                <a:gd name="T92" fmla="*/ 4 w 5"/>
                <a:gd name="T93" fmla="*/ 3 h 9"/>
                <a:gd name="T94" fmla="*/ 4 w 5"/>
                <a:gd name="T95" fmla="*/ 3 h 9"/>
                <a:gd name="T96" fmla="*/ 5 w 5"/>
                <a:gd name="T97" fmla="*/ 3 h 9"/>
                <a:gd name="T98" fmla="*/ 5 w 5"/>
                <a:gd name="T99" fmla="*/ 3 h 9"/>
                <a:gd name="T100" fmla="*/ 5 w 5"/>
                <a:gd name="T101" fmla="*/ 2 h 9"/>
                <a:gd name="T102" fmla="*/ 4 w 5"/>
                <a:gd name="T103" fmla="*/ 1 h 9"/>
                <a:gd name="T104" fmla="*/ 4 w 5"/>
                <a:gd name="T105" fmla="*/ 1 h 9"/>
                <a:gd name="T106" fmla="*/ 4 w 5"/>
                <a:gd name="T107" fmla="*/ 0 h 9"/>
                <a:gd name="T108" fmla="*/ 3 w 5"/>
                <a:gd name="T10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" h="9">
                  <a:moveTo>
                    <a:pt x="3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C4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 530">
              <a:extLst>
                <a:ext uri="{FF2B5EF4-FFF2-40B4-BE49-F238E27FC236}">
                  <a16:creationId xmlns:a16="http://schemas.microsoft.com/office/drawing/2014/main" id="{A1B70ECB-ADF2-2911-9E08-1B213A013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" y="1744"/>
              <a:ext cx="40" cy="55"/>
            </a:xfrm>
            <a:custGeom>
              <a:avLst/>
              <a:gdLst>
                <a:gd name="T0" fmla="*/ 32 w 33"/>
                <a:gd name="T1" fmla="*/ 20 h 45"/>
                <a:gd name="T2" fmla="*/ 19 w 33"/>
                <a:gd name="T3" fmla="*/ 39 h 45"/>
                <a:gd name="T4" fmla="*/ 10 w 33"/>
                <a:gd name="T5" fmla="*/ 45 h 45"/>
                <a:gd name="T6" fmla="*/ 5 w 33"/>
                <a:gd name="T7" fmla="*/ 42 h 45"/>
                <a:gd name="T8" fmla="*/ 0 w 33"/>
                <a:gd name="T9" fmla="*/ 39 h 45"/>
                <a:gd name="T10" fmla="*/ 0 w 33"/>
                <a:gd name="T11" fmla="*/ 37 h 45"/>
                <a:gd name="T12" fmla="*/ 1 w 33"/>
                <a:gd name="T13" fmla="*/ 33 h 45"/>
                <a:gd name="T14" fmla="*/ 2 w 33"/>
                <a:gd name="T15" fmla="*/ 28 h 45"/>
                <a:gd name="T16" fmla="*/ 3 w 33"/>
                <a:gd name="T17" fmla="*/ 18 h 45"/>
                <a:gd name="T18" fmla="*/ 8 w 33"/>
                <a:gd name="T19" fmla="*/ 9 h 45"/>
                <a:gd name="T20" fmla="*/ 8 w 33"/>
                <a:gd name="T21" fmla="*/ 20 h 45"/>
                <a:gd name="T22" fmla="*/ 10 w 33"/>
                <a:gd name="T23" fmla="*/ 21 h 45"/>
                <a:gd name="T24" fmla="*/ 10 w 33"/>
                <a:gd name="T25" fmla="*/ 21 h 45"/>
                <a:gd name="T26" fmla="*/ 31 w 33"/>
                <a:gd name="T27" fmla="*/ 2 h 45"/>
                <a:gd name="T28" fmla="*/ 32 w 33"/>
                <a:gd name="T29" fmla="*/ 2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45">
                  <a:moveTo>
                    <a:pt x="32" y="20"/>
                  </a:moveTo>
                  <a:cubicBezTo>
                    <a:pt x="29" y="27"/>
                    <a:pt x="24" y="37"/>
                    <a:pt x="19" y="39"/>
                  </a:cubicBezTo>
                  <a:cubicBezTo>
                    <a:pt x="13" y="41"/>
                    <a:pt x="10" y="45"/>
                    <a:pt x="10" y="45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8"/>
                    <a:pt x="0" y="37"/>
                  </a:cubicBezTo>
                  <a:cubicBezTo>
                    <a:pt x="0" y="36"/>
                    <a:pt x="1" y="35"/>
                    <a:pt x="1" y="33"/>
                  </a:cubicBezTo>
                  <a:cubicBezTo>
                    <a:pt x="1" y="33"/>
                    <a:pt x="3" y="31"/>
                    <a:pt x="2" y="28"/>
                  </a:cubicBezTo>
                  <a:cubicBezTo>
                    <a:pt x="1" y="25"/>
                    <a:pt x="1" y="21"/>
                    <a:pt x="3" y="18"/>
                  </a:cubicBezTo>
                  <a:cubicBezTo>
                    <a:pt x="5" y="15"/>
                    <a:pt x="7" y="9"/>
                    <a:pt x="8" y="9"/>
                  </a:cubicBezTo>
                  <a:cubicBezTo>
                    <a:pt x="11" y="9"/>
                    <a:pt x="6" y="18"/>
                    <a:pt x="8" y="20"/>
                  </a:cubicBezTo>
                  <a:cubicBezTo>
                    <a:pt x="9" y="22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8" y="18"/>
                    <a:pt x="27" y="0"/>
                    <a:pt x="31" y="2"/>
                  </a:cubicBezTo>
                  <a:cubicBezTo>
                    <a:pt x="33" y="3"/>
                    <a:pt x="33" y="16"/>
                    <a:pt x="32" y="20"/>
                  </a:cubicBezTo>
                  <a:close/>
                </a:path>
              </a:pathLst>
            </a:custGeom>
            <a:solidFill>
              <a:srgbClr val="FAB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 531">
              <a:extLst>
                <a:ext uri="{FF2B5EF4-FFF2-40B4-BE49-F238E27FC236}">
                  <a16:creationId xmlns:a16="http://schemas.microsoft.com/office/drawing/2014/main" id="{0E6E3AFD-9A80-813D-4858-B43A01780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8" y="1736"/>
              <a:ext cx="45" cy="54"/>
            </a:xfrm>
            <a:custGeom>
              <a:avLst/>
              <a:gdLst>
                <a:gd name="T0" fmla="*/ 1 w 37"/>
                <a:gd name="T1" fmla="*/ 38 h 45"/>
                <a:gd name="T2" fmla="*/ 10 w 37"/>
                <a:gd name="T3" fmla="*/ 44 h 45"/>
                <a:gd name="T4" fmla="*/ 12 w 37"/>
                <a:gd name="T5" fmla="*/ 44 h 45"/>
                <a:gd name="T6" fmla="*/ 37 w 37"/>
                <a:gd name="T7" fmla="*/ 9 h 45"/>
                <a:gd name="T8" fmla="*/ 36 w 37"/>
                <a:gd name="T9" fmla="*/ 7 h 45"/>
                <a:gd name="T10" fmla="*/ 27 w 37"/>
                <a:gd name="T11" fmla="*/ 0 h 45"/>
                <a:gd name="T12" fmla="*/ 25 w 37"/>
                <a:gd name="T13" fmla="*/ 1 h 45"/>
                <a:gd name="T14" fmla="*/ 0 w 37"/>
                <a:gd name="T15" fmla="*/ 35 h 45"/>
                <a:gd name="T16" fmla="*/ 1 w 37"/>
                <a:gd name="T17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5">
                  <a:moveTo>
                    <a:pt x="1" y="38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11" y="45"/>
                    <a:pt x="12" y="45"/>
                    <a:pt x="12" y="44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7" y="8"/>
                    <a:pt x="36" y="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5" y="0"/>
                    <a:pt x="25" y="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7"/>
                    <a:pt x="1" y="38"/>
                  </a:cubicBezTo>
                  <a:close/>
                </a:path>
              </a:pathLst>
            </a:custGeom>
            <a:solidFill>
              <a:srgbClr val="2B4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 532">
              <a:extLst>
                <a:ext uri="{FF2B5EF4-FFF2-40B4-BE49-F238E27FC236}">
                  <a16:creationId xmlns:a16="http://schemas.microsoft.com/office/drawing/2014/main" id="{18C57ECD-4075-6494-D98E-594432B81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9" y="1743"/>
              <a:ext cx="40" cy="51"/>
            </a:xfrm>
            <a:custGeom>
              <a:avLst/>
              <a:gdLst>
                <a:gd name="T0" fmla="*/ 0 w 33"/>
                <a:gd name="T1" fmla="*/ 38 h 42"/>
                <a:gd name="T2" fmla="*/ 6 w 33"/>
                <a:gd name="T3" fmla="*/ 42 h 42"/>
                <a:gd name="T4" fmla="*/ 8 w 33"/>
                <a:gd name="T5" fmla="*/ 41 h 42"/>
                <a:gd name="T6" fmla="*/ 32 w 33"/>
                <a:gd name="T7" fmla="*/ 6 h 42"/>
                <a:gd name="T8" fmla="*/ 32 w 33"/>
                <a:gd name="T9" fmla="*/ 4 h 42"/>
                <a:gd name="T10" fmla="*/ 27 w 33"/>
                <a:gd name="T11" fmla="*/ 1 h 42"/>
                <a:gd name="T12" fmla="*/ 25 w 33"/>
                <a:gd name="T13" fmla="*/ 1 h 42"/>
                <a:gd name="T14" fmla="*/ 0 w 33"/>
                <a:gd name="T15" fmla="*/ 36 h 42"/>
                <a:gd name="T16" fmla="*/ 0 w 33"/>
                <a:gd name="T17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42">
                  <a:moveTo>
                    <a:pt x="0" y="38"/>
                  </a:move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2"/>
                    <a:pt x="8" y="41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3" y="6"/>
                    <a:pt x="33" y="5"/>
                    <a:pt x="32" y="4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0"/>
                    <a:pt x="25" y="0"/>
                    <a:pt x="25" y="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7"/>
                    <a:pt x="0" y="38"/>
                  </a:cubicBezTo>
                  <a:close/>
                </a:path>
              </a:pathLst>
            </a:custGeom>
            <a:solidFill>
              <a:srgbClr val="243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 533">
              <a:extLst>
                <a:ext uri="{FF2B5EF4-FFF2-40B4-BE49-F238E27FC236}">
                  <a16:creationId xmlns:a16="http://schemas.microsoft.com/office/drawing/2014/main" id="{26B8D640-96FD-7D31-86B9-387AD9E24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2" y="1721"/>
              <a:ext cx="206" cy="181"/>
            </a:xfrm>
            <a:custGeom>
              <a:avLst/>
              <a:gdLst>
                <a:gd name="T0" fmla="*/ 26 w 170"/>
                <a:gd name="T1" fmla="*/ 0 h 150"/>
                <a:gd name="T2" fmla="*/ 92 w 170"/>
                <a:gd name="T3" fmla="*/ 100 h 150"/>
                <a:gd name="T4" fmla="*/ 157 w 170"/>
                <a:gd name="T5" fmla="*/ 52 h 150"/>
                <a:gd name="T6" fmla="*/ 170 w 170"/>
                <a:gd name="T7" fmla="*/ 64 h 150"/>
                <a:gd name="T8" fmla="*/ 93 w 170"/>
                <a:gd name="T9" fmla="*/ 147 h 150"/>
                <a:gd name="T10" fmla="*/ 0 w 170"/>
                <a:gd name="T11" fmla="*/ 52 h 150"/>
                <a:gd name="T12" fmla="*/ 26 w 170"/>
                <a:gd name="T1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50">
                  <a:moveTo>
                    <a:pt x="26" y="0"/>
                  </a:moveTo>
                  <a:cubicBezTo>
                    <a:pt x="26" y="0"/>
                    <a:pt x="75" y="84"/>
                    <a:pt x="92" y="100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7" y="52"/>
                    <a:pt x="166" y="55"/>
                    <a:pt x="170" y="64"/>
                  </a:cubicBezTo>
                  <a:cubicBezTo>
                    <a:pt x="170" y="64"/>
                    <a:pt x="131" y="144"/>
                    <a:pt x="93" y="147"/>
                  </a:cubicBezTo>
                  <a:cubicBezTo>
                    <a:pt x="54" y="150"/>
                    <a:pt x="0" y="52"/>
                    <a:pt x="0" y="52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243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 534">
              <a:extLst>
                <a:ext uri="{FF2B5EF4-FFF2-40B4-BE49-F238E27FC236}">
                  <a16:creationId xmlns:a16="http://schemas.microsoft.com/office/drawing/2014/main" id="{0C673992-9FAC-6C97-B437-3150C8090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" y="2345"/>
              <a:ext cx="63" cy="69"/>
            </a:xfrm>
            <a:custGeom>
              <a:avLst/>
              <a:gdLst>
                <a:gd name="T0" fmla="*/ 52 w 53"/>
                <a:gd name="T1" fmla="*/ 57 h 57"/>
                <a:gd name="T2" fmla="*/ 24 w 53"/>
                <a:gd name="T3" fmla="*/ 57 h 57"/>
                <a:gd name="T4" fmla="*/ 16 w 53"/>
                <a:gd name="T5" fmla="*/ 44 h 57"/>
                <a:gd name="T6" fmla="*/ 3 w 53"/>
                <a:gd name="T7" fmla="*/ 23 h 57"/>
                <a:gd name="T8" fmla="*/ 12 w 53"/>
                <a:gd name="T9" fmla="*/ 5 h 57"/>
                <a:gd name="T10" fmla="*/ 13 w 53"/>
                <a:gd name="T11" fmla="*/ 3 h 57"/>
                <a:gd name="T12" fmla="*/ 15 w 53"/>
                <a:gd name="T13" fmla="*/ 0 h 57"/>
                <a:gd name="T14" fmla="*/ 34 w 53"/>
                <a:gd name="T15" fmla="*/ 4 h 57"/>
                <a:gd name="T16" fmla="*/ 35 w 53"/>
                <a:gd name="T17" fmla="*/ 15 h 57"/>
                <a:gd name="T18" fmla="*/ 35 w 53"/>
                <a:gd name="T19" fmla="*/ 27 h 57"/>
                <a:gd name="T20" fmla="*/ 46 w 53"/>
                <a:gd name="T21" fmla="*/ 50 h 57"/>
                <a:gd name="T22" fmla="*/ 52 w 53"/>
                <a:gd name="T2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57">
                  <a:moveTo>
                    <a:pt x="52" y="57"/>
                  </a:moveTo>
                  <a:cubicBezTo>
                    <a:pt x="24" y="57"/>
                    <a:pt x="24" y="57"/>
                    <a:pt x="24" y="57"/>
                  </a:cubicBezTo>
                  <a:cubicBezTo>
                    <a:pt x="20" y="55"/>
                    <a:pt x="17" y="51"/>
                    <a:pt x="16" y="44"/>
                  </a:cubicBezTo>
                  <a:cubicBezTo>
                    <a:pt x="15" y="35"/>
                    <a:pt x="5" y="30"/>
                    <a:pt x="3" y="23"/>
                  </a:cubicBezTo>
                  <a:cubicBezTo>
                    <a:pt x="0" y="15"/>
                    <a:pt x="12" y="5"/>
                    <a:pt x="12" y="5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4" y="9"/>
                    <a:pt x="35" y="15"/>
                  </a:cubicBezTo>
                  <a:cubicBezTo>
                    <a:pt x="35" y="19"/>
                    <a:pt x="35" y="23"/>
                    <a:pt x="35" y="27"/>
                  </a:cubicBezTo>
                  <a:cubicBezTo>
                    <a:pt x="34" y="37"/>
                    <a:pt x="38" y="48"/>
                    <a:pt x="46" y="50"/>
                  </a:cubicBezTo>
                  <a:cubicBezTo>
                    <a:pt x="53" y="51"/>
                    <a:pt x="52" y="55"/>
                    <a:pt x="52" y="57"/>
                  </a:cubicBezTo>
                  <a:close/>
                </a:path>
              </a:pathLst>
            </a:custGeom>
            <a:solidFill>
              <a:srgbClr val="243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 535">
              <a:extLst>
                <a:ext uri="{FF2B5EF4-FFF2-40B4-BE49-F238E27FC236}">
                  <a16:creationId xmlns:a16="http://schemas.microsoft.com/office/drawing/2014/main" id="{78BF74A5-CAEE-08C0-D27E-79119CC2D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7" y="2365"/>
              <a:ext cx="81" cy="49"/>
            </a:xfrm>
            <a:custGeom>
              <a:avLst/>
              <a:gdLst>
                <a:gd name="T0" fmla="*/ 67 w 67"/>
                <a:gd name="T1" fmla="*/ 41 h 41"/>
                <a:gd name="T2" fmla="*/ 3 w 67"/>
                <a:gd name="T3" fmla="*/ 41 h 41"/>
                <a:gd name="T4" fmla="*/ 2 w 67"/>
                <a:gd name="T5" fmla="*/ 19 h 41"/>
                <a:gd name="T6" fmla="*/ 2 w 67"/>
                <a:gd name="T7" fmla="*/ 17 h 41"/>
                <a:gd name="T8" fmla="*/ 27 w 67"/>
                <a:gd name="T9" fmla="*/ 13 h 41"/>
                <a:gd name="T10" fmla="*/ 27 w 67"/>
                <a:gd name="T11" fmla="*/ 14 h 41"/>
                <a:gd name="T12" fmla="*/ 58 w 67"/>
                <a:gd name="T13" fmla="*/ 34 h 41"/>
                <a:gd name="T14" fmla="*/ 67 w 67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41">
                  <a:moveTo>
                    <a:pt x="67" y="41"/>
                  </a:moveTo>
                  <a:cubicBezTo>
                    <a:pt x="3" y="41"/>
                    <a:pt x="3" y="41"/>
                    <a:pt x="3" y="41"/>
                  </a:cubicBezTo>
                  <a:cubicBezTo>
                    <a:pt x="0" y="37"/>
                    <a:pt x="1" y="23"/>
                    <a:pt x="2" y="19"/>
                  </a:cubicBezTo>
                  <a:cubicBezTo>
                    <a:pt x="2" y="18"/>
                    <a:pt x="2" y="17"/>
                    <a:pt x="2" y="17"/>
                  </a:cubicBezTo>
                  <a:cubicBezTo>
                    <a:pt x="2" y="17"/>
                    <a:pt x="24" y="0"/>
                    <a:pt x="27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1" y="27"/>
                    <a:pt x="48" y="33"/>
                    <a:pt x="58" y="34"/>
                  </a:cubicBezTo>
                  <a:cubicBezTo>
                    <a:pt x="64" y="35"/>
                    <a:pt x="66" y="39"/>
                    <a:pt x="67" y="41"/>
                  </a:cubicBezTo>
                  <a:close/>
                </a:path>
              </a:pathLst>
            </a:custGeom>
            <a:solidFill>
              <a:srgbClr val="243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 536">
              <a:extLst>
                <a:ext uri="{FF2B5EF4-FFF2-40B4-BE49-F238E27FC236}">
                  <a16:creationId xmlns:a16="http://schemas.microsoft.com/office/drawing/2014/main" id="{A563DD5A-5461-D5E6-C014-F10DC1D56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" y="1976"/>
              <a:ext cx="112" cy="416"/>
            </a:xfrm>
            <a:custGeom>
              <a:avLst/>
              <a:gdLst>
                <a:gd name="T0" fmla="*/ 93 w 93"/>
                <a:gd name="T1" fmla="*/ 6 h 345"/>
                <a:gd name="T2" fmla="*/ 86 w 93"/>
                <a:gd name="T3" fmla="*/ 97 h 345"/>
                <a:gd name="T4" fmla="*/ 73 w 93"/>
                <a:gd name="T5" fmla="*/ 263 h 345"/>
                <a:gd name="T6" fmla="*/ 68 w 93"/>
                <a:gd name="T7" fmla="*/ 334 h 345"/>
                <a:gd name="T8" fmla="*/ 37 w 93"/>
                <a:gd name="T9" fmla="*/ 340 h 345"/>
                <a:gd name="T10" fmla="*/ 13 w 93"/>
                <a:gd name="T11" fmla="*/ 212 h 345"/>
                <a:gd name="T12" fmla="*/ 13 w 93"/>
                <a:gd name="T13" fmla="*/ 209 h 345"/>
                <a:gd name="T14" fmla="*/ 0 w 93"/>
                <a:gd name="T15" fmla="*/ 0 h 345"/>
                <a:gd name="T16" fmla="*/ 93 w 93"/>
                <a:gd name="T17" fmla="*/ 6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345">
                  <a:moveTo>
                    <a:pt x="93" y="6"/>
                  </a:moveTo>
                  <a:cubicBezTo>
                    <a:pt x="93" y="6"/>
                    <a:pt x="90" y="47"/>
                    <a:pt x="86" y="97"/>
                  </a:cubicBezTo>
                  <a:cubicBezTo>
                    <a:pt x="80" y="165"/>
                    <a:pt x="74" y="248"/>
                    <a:pt x="73" y="263"/>
                  </a:cubicBezTo>
                  <a:cubicBezTo>
                    <a:pt x="72" y="291"/>
                    <a:pt x="68" y="334"/>
                    <a:pt x="68" y="334"/>
                  </a:cubicBezTo>
                  <a:cubicBezTo>
                    <a:pt x="68" y="334"/>
                    <a:pt x="58" y="345"/>
                    <a:pt x="37" y="340"/>
                  </a:cubicBezTo>
                  <a:cubicBezTo>
                    <a:pt x="37" y="340"/>
                    <a:pt x="18" y="278"/>
                    <a:pt x="13" y="212"/>
                  </a:cubicBezTo>
                  <a:cubicBezTo>
                    <a:pt x="13" y="211"/>
                    <a:pt x="13" y="210"/>
                    <a:pt x="13" y="209"/>
                  </a:cubicBezTo>
                  <a:cubicBezTo>
                    <a:pt x="8" y="142"/>
                    <a:pt x="0" y="0"/>
                    <a:pt x="0" y="0"/>
                  </a:cubicBezTo>
                  <a:lnTo>
                    <a:pt x="93" y="6"/>
                  </a:lnTo>
                  <a:close/>
                </a:path>
              </a:pathLst>
            </a:custGeom>
            <a:solidFill>
              <a:srgbClr val="F89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 537">
              <a:extLst>
                <a:ext uri="{FF2B5EF4-FFF2-40B4-BE49-F238E27FC236}">
                  <a16:creationId xmlns:a16="http://schemas.microsoft.com/office/drawing/2014/main" id="{433AAC67-250D-B10C-AC6D-09EB868B3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" y="1976"/>
              <a:ext cx="112" cy="256"/>
            </a:xfrm>
            <a:custGeom>
              <a:avLst/>
              <a:gdLst>
                <a:gd name="T0" fmla="*/ 93 w 93"/>
                <a:gd name="T1" fmla="*/ 6 h 212"/>
                <a:gd name="T2" fmla="*/ 86 w 93"/>
                <a:gd name="T3" fmla="*/ 97 h 212"/>
                <a:gd name="T4" fmla="*/ 13 w 93"/>
                <a:gd name="T5" fmla="*/ 212 h 212"/>
                <a:gd name="T6" fmla="*/ 13 w 93"/>
                <a:gd name="T7" fmla="*/ 209 h 212"/>
                <a:gd name="T8" fmla="*/ 0 w 93"/>
                <a:gd name="T9" fmla="*/ 0 h 212"/>
                <a:gd name="T10" fmla="*/ 93 w 93"/>
                <a:gd name="T11" fmla="*/ 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12">
                  <a:moveTo>
                    <a:pt x="93" y="6"/>
                  </a:moveTo>
                  <a:cubicBezTo>
                    <a:pt x="93" y="6"/>
                    <a:pt x="90" y="47"/>
                    <a:pt x="86" y="97"/>
                  </a:cubicBezTo>
                  <a:cubicBezTo>
                    <a:pt x="13" y="212"/>
                    <a:pt x="13" y="212"/>
                    <a:pt x="13" y="212"/>
                  </a:cubicBezTo>
                  <a:cubicBezTo>
                    <a:pt x="13" y="211"/>
                    <a:pt x="13" y="210"/>
                    <a:pt x="13" y="209"/>
                  </a:cubicBezTo>
                  <a:cubicBezTo>
                    <a:pt x="8" y="142"/>
                    <a:pt x="0" y="0"/>
                    <a:pt x="0" y="0"/>
                  </a:cubicBezTo>
                  <a:lnTo>
                    <a:pt x="93" y="6"/>
                  </a:lnTo>
                  <a:close/>
                </a:path>
              </a:pathLst>
            </a:custGeom>
            <a:solidFill>
              <a:srgbClr val="EC7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 538">
              <a:extLst>
                <a:ext uri="{FF2B5EF4-FFF2-40B4-BE49-F238E27FC236}">
                  <a16:creationId xmlns:a16="http://schemas.microsoft.com/office/drawing/2014/main" id="{3CFDDFD4-E60E-331D-A4DC-EF919E726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4" y="1957"/>
              <a:ext cx="211" cy="406"/>
            </a:xfrm>
            <a:custGeom>
              <a:avLst/>
              <a:gdLst>
                <a:gd name="T0" fmla="*/ 175 w 175"/>
                <a:gd name="T1" fmla="*/ 27 h 337"/>
                <a:gd name="T2" fmla="*/ 76 w 175"/>
                <a:gd name="T3" fmla="*/ 247 h 337"/>
                <a:gd name="T4" fmla="*/ 24 w 175"/>
                <a:gd name="T5" fmla="*/ 337 h 337"/>
                <a:gd name="T6" fmla="*/ 0 w 175"/>
                <a:gd name="T7" fmla="*/ 322 h 337"/>
                <a:gd name="T8" fmla="*/ 41 w 175"/>
                <a:gd name="T9" fmla="*/ 153 h 337"/>
                <a:gd name="T10" fmla="*/ 74 w 175"/>
                <a:gd name="T11" fmla="*/ 58 h 337"/>
                <a:gd name="T12" fmla="*/ 79 w 175"/>
                <a:gd name="T13" fmla="*/ 0 h 337"/>
                <a:gd name="T14" fmla="*/ 175 w 175"/>
                <a:gd name="T15" fmla="*/ 2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337">
                  <a:moveTo>
                    <a:pt x="175" y="27"/>
                  </a:moveTo>
                  <a:cubicBezTo>
                    <a:pt x="175" y="27"/>
                    <a:pt x="115" y="177"/>
                    <a:pt x="76" y="247"/>
                  </a:cubicBezTo>
                  <a:cubicBezTo>
                    <a:pt x="36" y="317"/>
                    <a:pt x="24" y="337"/>
                    <a:pt x="24" y="337"/>
                  </a:cubicBezTo>
                  <a:cubicBezTo>
                    <a:pt x="24" y="337"/>
                    <a:pt x="2" y="328"/>
                    <a:pt x="0" y="322"/>
                  </a:cubicBezTo>
                  <a:cubicBezTo>
                    <a:pt x="0" y="322"/>
                    <a:pt x="15" y="186"/>
                    <a:pt x="41" y="153"/>
                  </a:cubicBezTo>
                  <a:cubicBezTo>
                    <a:pt x="56" y="134"/>
                    <a:pt x="73" y="78"/>
                    <a:pt x="74" y="58"/>
                  </a:cubicBezTo>
                  <a:cubicBezTo>
                    <a:pt x="75" y="39"/>
                    <a:pt x="79" y="0"/>
                    <a:pt x="79" y="0"/>
                  </a:cubicBezTo>
                  <a:lnTo>
                    <a:pt x="175" y="27"/>
                  </a:lnTo>
                  <a:close/>
                </a:path>
              </a:pathLst>
            </a:custGeom>
            <a:solidFill>
              <a:srgbClr val="F89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 539">
              <a:extLst>
                <a:ext uri="{FF2B5EF4-FFF2-40B4-BE49-F238E27FC236}">
                  <a16:creationId xmlns:a16="http://schemas.microsoft.com/office/drawing/2014/main" id="{09341075-4726-A448-0BAE-F58E0F005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0" y="1650"/>
              <a:ext cx="77" cy="85"/>
            </a:xfrm>
            <a:custGeom>
              <a:avLst/>
              <a:gdLst>
                <a:gd name="T0" fmla="*/ 64 w 64"/>
                <a:gd name="T1" fmla="*/ 62 h 70"/>
                <a:gd name="T2" fmla="*/ 0 w 64"/>
                <a:gd name="T3" fmla="*/ 50 h 70"/>
                <a:gd name="T4" fmla="*/ 21 w 64"/>
                <a:gd name="T5" fmla="*/ 0 h 70"/>
                <a:gd name="T6" fmla="*/ 39 w 64"/>
                <a:gd name="T7" fmla="*/ 15 h 70"/>
                <a:gd name="T8" fmla="*/ 51 w 64"/>
                <a:gd name="T9" fmla="*/ 25 h 70"/>
                <a:gd name="T10" fmla="*/ 49 w 64"/>
                <a:gd name="T11" fmla="*/ 41 h 70"/>
                <a:gd name="T12" fmla="*/ 48 w 64"/>
                <a:gd name="T13" fmla="*/ 50 h 70"/>
                <a:gd name="T14" fmla="*/ 64 w 64"/>
                <a:gd name="T15" fmla="*/ 6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70">
                  <a:moveTo>
                    <a:pt x="64" y="62"/>
                  </a:moveTo>
                  <a:cubicBezTo>
                    <a:pt x="41" y="70"/>
                    <a:pt x="0" y="50"/>
                    <a:pt x="0" y="50"/>
                  </a:cubicBezTo>
                  <a:cubicBezTo>
                    <a:pt x="0" y="50"/>
                    <a:pt x="22" y="34"/>
                    <a:pt x="21" y="0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5"/>
                    <a:pt x="51" y="30"/>
                    <a:pt x="49" y="41"/>
                  </a:cubicBezTo>
                  <a:cubicBezTo>
                    <a:pt x="49" y="43"/>
                    <a:pt x="49" y="46"/>
                    <a:pt x="48" y="50"/>
                  </a:cubicBezTo>
                  <a:cubicBezTo>
                    <a:pt x="58" y="55"/>
                    <a:pt x="64" y="62"/>
                    <a:pt x="64" y="62"/>
                  </a:cubicBezTo>
                  <a:close/>
                </a:path>
              </a:pathLst>
            </a:custGeom>
            <a:solidFill>
              <a:srgbClr val="FAB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 540">
              <a:extLst>
                <a:ext uri="{FF2B5EF4-FFF2-40B4-BE49-F238E27FC236}">
                  <a16:creationId xmlns:a16="http://schemas.microsoft.com/office/drawing/2014/main" id="{E940FD45-2EBF-FC53-4D17-98439F8D6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4" y="1667"/>
              <a:ext cx="37" cy="33"/>
            </a:xfrm>
            <a:custGeom>
              <a:avLst/>
              <a:gdLst>
                <a:gd name="T0" fmla="*/ 31 w 31"/>
                <a:gd name="T1" fmla="*/ 11 h 27"/>
                <a:gd name="T2" fmla="*/ 29 w 31"/>
                <a:gd name="T3" fmla="*/ 27 h 27"/>
                <a:gd name="T4" fmla="*/ 0 w 31"/>
                <a:gd name="T5" fmla="*/ 2 h 27"/>
                <a:gd name="T6" fmla="*/ 19 w 31"/>
                <a:gd name="T7" fmla="*/ 1 h 27"/>
                <a:gd name="T8" fmla="*/ 31 w 31"/>
                <a:gd name="T9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7">
                  <a:moveTo>
                    <a:pt x="31" y="11"/>
                  </a:moveTo>
                  <a:cubicBezTo>
                    <a:pt x="31" y="11"/>
                    <a:pt x="31" y="16"/>
                    <a:pt x="29" y="27"/>
                  </a:cubicBezTo>
                  <a:cubicBezTo>
                    <a:pt x="16" y="24"/>
                    <a:pt x="0" y="2"/>
                    <a:pt x="0" y="2"/>
                  </a:cubicBezTo>
                  <a:cubicBezTo>
                    <a:pt x="7" y="0"/>
                    <a:pt x="13" y="0"/>
                    <a:pt x="19" y="1"/>
                  </a:cubicBezTo>
                  <a:lnTo>
                    <a:pt x="31" y="11"/>
                  </a:lnTo>
                  <a:close/>
                </a:path>
              </a:pathLst>
            </a:custGeom>
            <a:solidFill>
              <a:srgbClr val="EE9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 541">
              <a:extLst>
                <a:ext uri="{FF2B5EF4-FFF2-40B4-BE49-F238E27FC236}">
                  <a16:creationId xmlns:a16="http://schemas.microsoft.com/office/drawing/2014/main" id="{301C4B7D-F385-72BC-8907-BCBF7EC4E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" y="1598"/>
              <a:ext cx="76" cy="88"/>
            </a:xfrm>
            <a:custGeom>
              <a:avLst/>
              <a:gdLst>
                <a:gd name="T0" fmla="*/ 53 w 63"/>
                <a:gd name="T1" fmla="*/ 67 h 73"/>
                <a:gd name="T2" fmla="*/ 11 w 63"/>
                <a:gd name="T3" fmla="*/ 49 h 73"/>
                <a:gd name="T4" fmla="*/ 24 w 63"/>
                <a:gd name="T5" fmla="*/ 5 h 73"/>
                <a:gd name="T6" fmla="*/ 58 w 63"/>
                <a:gd name="T7" fmla="*/ 16 h 73"/>
                <a:gd name="T8" fmla="*/ 53 w 63"/>
                <a:gd name="T9" fmla="*/ 6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3">
                  <a:moveTo>
                    <a:pt x="53" y="67"/>
                  </a:moveTo>
                  <a:cubicBezTo>
                    <a:pt x="53" y="67"/>
                    <a:pt x="14" y="73"/>
                    <a:pt x="11" y="49"/>
                  </a:cubicBezTo>
                  <a:cubicBezTo>
                    <a:pt x="7" y="25"/>
                    <a:pt x="0" y="10"/>
                    <a:pt x="24" y="5"/>
                  </a:cubicBezTo>
                  <a:cubicBezTo>
                    <a:pt x="49" y="0"/>
                    <a:pt x="55" y="8"/>
                    <a:pt x="58" y="16"/>
                  </a:cubicBezTo>
                  <a:cubicBezTo>
                    <a:pt x="61" y="24"/>
                    <a:pt x="63" y="65"/>
                    <a:pt x="53" y="67"/>
                  </a:cubicBezTo>
                  <a:close/>
                </a:path>
              </a:pathLst>
            </a:custGeom>
            <a:solidFill>
              <a:srgbClr val="FAB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 542">
              <a:extLst>
                <a:ext uri="{FF2B5EF4-FFF2-40B4-BE49-F238E27FC236}">
                  <a16:creationId xmlns:a16="http://schemas.microsoft.com/office/drawing/2014/main" id="{CE967201-15FF-DB37-2168-EC6A711B6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5" y="1698"/>
              <a:ext cx="143" cy="296"/>
            </a:xfrm>
            <a:custGeom>
              <a:avLst/>
              <a:gdLst>
                <a:gd name="T0" fmla="*/ 117 w 119"/>
                <a:gd name="T1" fmla="*/ 239 h 245"/>
                <a:gd name="T2" fmla="*/ 115 w 119"/>
                <a:gd name="T3" fmla="*/ 240 h 245"/>
                <a:gd name="T4" fmla="*/ 59 w 119"/>
                <a:gd name="T5" fmla="*/ 243 h 245"/>
                <a:gd name="T6" fmla="*/ 7 w 119"/>
                <a:gd name="T7" fmla="*/ 228 h 245"/>
                <a:gd name="T8" fmla="*/ 0 w 119"/>
                <a:gd name="T9" fmla="*/ 221 h 245"/>
                <a:gd name="T10" fmla="*/ 1 w 119"/>
                <a:gd name="T11" fmla="*/ 209 h 245"/>
                <a:gd name="T12" fmla="*/ 2 w 119"/>
                <a:gd name="T13" fmla="*/ 125 h 245"/>
                <a:gd name="T14" fmla="*/ 1 w 119"/>
                <a:gd name="T15" fmla="*/ 106 h 245"/>
                <a:gd name="T16" fmla="*/ 30 w 119"/>
                <a:gd name="T17" fmla="*/ 1 h 245"/>
                <a:gd name="T18" fmla="*/ 51 w 119"/>
                <a:gd name="T19" fmla="*/ 9 h 245"/>
                <a:gd name="T20" fmla="*/ 76 w 119"/>
                <a:gd name="T21" fmla="*/ 12 h 245"/>
                <a:gd name="T22" fmla="*/ 84 w 119"/>
                <a:gd name="T23" fmla="*/ 19 h 245"/>
                <a:gd name="T24" fmla="*/ 109 w 119"/>
                <a:gd name="T25" fmla="*/ 60 h 245"/>
                <a:gd name="T26" fmla="*/ 117 w 119"/>
                <a:gd name="T27" fmla="*/ 134 h 245"/>
                <a:gd name="T28" fmla="*/ 118 w 119"/>
                <a:gd name="T29" fmla="*/ 175 h 245"/>
                <a:gd name="T30" fmla="*/ 118 w 119"/>
                <a:gd name="T31" fmla="*/ 175 h 245"/>
                <a:gd name="T32" fmla="*/ 118 w 119"/>
                <a:gd name="T33" fmla="*/ 179 h 245"/>
                <a:gd name="T34" fmla="*/ 117 w 119"/>
                <a:gd name="T35" fmla="*/ 23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9" h="245">
                  <a:moveTo>
                    <a:pt x="117" y="239"/>
                  </a:moveTo>
                  <a:cubicBezTo>
                    <a:pt x="117" y="240"/>
                    <a:pt x="116" y="240"/>
                    <a:pt x="115" y="240"/>
                  </a:cubicBezTo>
                  <a:cubicBezTo>
                    <a:pt x="106" y="240"/>
                    <a:pt x="81" y="245"/>
                    <a:pt x="59" y="243"/>
                  </a:cubicBezTo>
                  <a:cubicBezTo>
                    <a:pt x="41" y="241"/>
                    <a:pt x="25" y="236"/>
                    <a:pt x="7" y="228"/>
                  </a:cubicBezTo>
                  <a:cubicBezTo>
                    <a:pt x="5" y="227"/>
                    <a:pt x="0" y="224"/>
                    <a:pt x="0" y="221"/>
                  </a:cubicBezTo>
                  <a:cubicBezTo>
                    <a:pt x="0" y="219"/>
                    <a:pt x="0" y="215"/>
                    <a:pt x="1" y="209"/>
                  </a:cubicBezTo>
                  <a:cubicBezTo>
                    <a:pt x="2" y="192"/>
                    <a:pt x="4" y="161"/>
                    <a:pt x="2" y="125"/>
                  </a:cubicBezTo>
                  <a:cubicBezTo>
                    <a:pt x="1" y="119"/>
                    <a:pt x="1" y="112"/>
                    <a:pt x="1" y="106"/>
                  </a:cubicBezTo>
                  <a:cubicBezTo>
                    <a:pt x="1" y="57"/>
                    <a:pt x="11" y="15"/>
                    <a:pt x="30" y="1"/>
                  </a:cubicBezTo>
                  <a:cubicBezTo>
                    <a:pt x="31" y="0"/>
                    <a:pt x="41" y="5"/>
                    <a:pt x="51" y="9"/>
                  </a:cubicBezTo>
                  <a:cubicBezTo>
                    <a:pt x="59" y="13"/>
                    <a:pt x="68" y="14"/>
                    <a:pt x="76" y="12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94" y="28"/>
                    <a:pt x="105" y="41"/>
                    <a:pt x="109" y="60"/>
                  </a:cubicBezTo>
                  <a:cubicBezTo>
                    <a:pt x="113" y="76"/>
                    <a:pt x="115" y="105"/>
                    <a:pt x="117" y="134"/>
                  </a:cubicBezTo>
                  <a:cubicBezTo>
                    <a:pt x="117" y="148"/>
                    <a:pt x="118" y="162"/>
                    <a:pt x="118" y="175"/>
                  </a:cubicBezTo>
                  <a:cubicBezTo>
                    <a:pt x="118" y="175"/>
                    <a:pt x="118" y="175"/>
                    <a:pt x="118" y="175"/>
                  </a:cubicBezTo>
                  <a:cubicBezTo>
                    <a:pt x="118" y="176"/>
                    <a:pt x="118" y="178"/>
                    <a:pt x="118" y="179"/>
                  </a:cubicBezTo>
                  <a:cubicBezTo>
                    <a:pt x="119" y="212"/>
                    <a:pt x="118" y="239"/>
                    <a:pt x="117" y="239"/>
                  </a:cubicBezTo>
                  <a:close/>
                </a:path>
              </a:pathLst>
            </a:custGeom>
            <a:solidFill>
              <a:srgbClr val="2B4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 543">
              <a:extLst>
                <a:ext uri="{FF2B5EF4-FFF2-40B4-BE49-F238E27FC236}">
                  <a16:creationId xmlns:a16="http://schemas.microsoft.com/office/drawing/2014/main" id="{4371582F-46FF-0621-2230-E46525D96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" y="1785"/>
              <a:ext cx="60" cy="166"/>
            </a:xfrm>
            <a:custGeom>
              <a:avLst/>
              <a:gdLst>
                <a:gd name="T0" fmla="*/ 0 w 50"/>
                <a:gd name="T1" fmla="*/ 137 h 137"/>
                <a:gd name="T2" fmla="*/ 1 w 50"/>
                <a:gd name="T3" fmla="*/ 53 h 137"/>
                <a:gd name="T4" fmla="*/ 0 w 50"/>
                <a:gd name="T5" fmla="*/ 34 h 137"/>
                <a:gd name="T6" fmla="*/ 15 w 50"/>
                <a:gd name="T7" fmla="*/ 0 h 137"/>
                <a:gd name="T8" fmla="*/ 35 w 50"/>
                <a:gd name="T9" fmla="*/ 0 h 137"/>
                <a:gd name="T10" fmla="*/ 0 w 50"/>
                <a:gd name="T11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137">
                  <a:moveTo>
                    <a:pt x="0" y="137"/>
                  </a:moveTo>
                  <a:cubicBezTo>
                    <a:pt x="1" y="120"/>
                    <a:pt x="3" y="89"/>
                    <a:pt x="1" y="53"/>
                  </a:cubicBezTo>
                  <a:cubicBezTo>
                    <a:pt x="0" y="47"/>
                    <a:pt x="0" y="40"/>
                    <a:pt x="0" y="34"/>
                  </a:cubicBezTo>
                  <a:cubicBezTo>
                    <a:pt x="8" y="14"/>
                    <a:pt x="15" y="0"/>
                    <a:pt x="1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50" y="101"/>
                    <a:pt x="0" y="137"/>
                  </a:cubicBezTo>
                  <a:close/>
                </a:path>
              </a:pathLst>
            </a:custGeom>
            <a:solidFill>
              <a:srgbClr val="243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Freeform 544">
              <a:extLst>
                <a:ext uri="{FF2B5EF4-FFF2-40B4-BE49-F238E27FC236}">
                  <a16:creationId xmlns:a16="http://schemas.microsoft.com/office/drawing/2014/main" id="{858B0CFE-FA62-9F1A-AA0C-4D8A53497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7" y="1993"/>
              <a:ext cx="163" cy="113"/>
            </a:xfrm>
            <a:custGeom>
              <a:avLst/>
              <a:gdLst>
                <a:gd name="T0" fmla="*/ 19 w 135"/>
                <a:gd name="T1" fmla="*/ 80 h 94"/>
                <a:gd name="T2" fmla="*/ 105 w 135"/>
                <a:gd name="T3" fmla="*/ 92 h 94"/>
                <a:gd name="T4" fmla="*/ 128 w 135"/>
                <a:gd name="T5" fmla="*/ 75 h 94"/>
                <a:gd name="T6" fmla="*/ 134 w 135"/>
                <a:gd name="T7" fmla="*/ 37 h 94"/>
                <a:gd name="T8" fmla="*/ 116 w 135"/>
                <a:gd name="T9" fmla="*/ 14 h 94"/>
                <a:gd name="T10" fmla="*/ 30 w 135"/>
                <a:gd name="T11" fmla="*/ 2 h 94"/>
                <a:gd name="T12" fmla="*/ 7 w 135"/>
                <a:gd name="T13" fmla="*/ 19 h 94"/>
                <a:gd name="T14" fmla="*/ 2 w 135"/>
                <a:gd name="T15" fmla="*/ 57 h 94"/>
                <a:gd name="T16" fmla="*/ 19 w 135"/>
                <a:gd name="T17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94">
                  <a:moveTo>
                    <a:pt x="19" y="80"/>
                  </a:moveTo>
                  <a:cubicBezTo>
                    <a:pt x="105" y="92"/>
                    <a:pt x="105" y="92"/>
                    <a:pt x="105" y="92"/>
                  </a:cubicBezTo>
                  <a:cubicBezTo>
                    <a:pt x="116" y="94"/>
                    <a:pt x="127" y="86"/>
                    <a:pt x="128" y="75"/>
                  </a:cubicBezTo>
                  <a:cubicBezTo>
                    <a:pt x="134" y="37"/>
                    <a:pt x="134" y="37"/>
                    <a:pt x="134" y="37"/>
                  </a:cubicBezTo>
                  <a:cubicBezTo>
                    <a:pt x="135" y="26"/>
                    <a:pt x="128" y="16"/>
                    <a:pt x="116" y="14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19" y="0"/>
                    <a:pt x="9" y="8"/>
                    <a:pt x="7" y="1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8"/>
                    <a:pt x="8" y="78"/>
                    <a:pt x="19" y="80"/>
                  </a:cubicBezTo>
                  <a:close/>
                </a:path>
              </a:pathLst>
            </a:custGeom>
            <a:solidFill>
              <a:srgbClr val="243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Freeform 545">
              <a:extLst>
                <a:ext uri="{FF2B5EF4-FFF2-40B4-BE49-F238E27FC236}">
                  <a16:creationId xmlns:a16="http://schemas.microsoft.com/office/drawing/2014/main" id="{16B3F5A0-514B-02F2-30FB-804FCF818C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4" y="1981"/>
              <a:ext cx="162" cy="122"/>
            </a:xfrm>
            <a:custGeom>
              <a:avLst/>
              <a:gdLst>
                <a:gd name="T0" fmla="*/ 132 w 134"/>
                <a:gd name="T1" fmla="*/ 35 h 101"/>
                <a:gd name="T2" fmla="*/ 132 w 134"/>
                <a:gd name="T3" fmla="*/ 35 h 101"/>
                <a:gd name="T4" fmla="*/ 118 w 134"/>
                <a:gd name="T5" fmla="*/ 23 h 101"/>
                <a:gd name="T6" fmla="*/ 118 w 134"/>
                <a:gd name="T7" fmla="*/ 23 h 101"/>
                <a:gd name="T8" fmla="*/ 118 w 134"/>
                <a:gd name="T9" fmla="*/ 23 h 101"/>
                <a:gd name="T10" fmla="*/ 116 w 134"/>
                <a:gd name="T11" fmla="*/ 22 h 101"/>
                <a:gd name="T12" fmla="*/ 99 w 134"/>
                <a:gd name="T13" fmla="*/ 20 h 101"/>
                <a:gd name="T14" fmla="*/ 100 w 134"/>
                <a:gd name="T15" fmla="*/ 12 h 101"/>
                <a:gd name="T16" fmla="*/ 99 w 134"/>
                <a:gd name="T17" fmla="*/ 7 h 101"/>
                <a:gd name="T18" fmla="*/ 94 w 134"/>
                <a:gd name="T19" fmla="*/ 4 h 101"/>
                <a:gd name="T20" fmla="*/ 90 w 134"/>
                <a:gd name="T21" fmla="*/ 4 h 101"/>
                <a:gd name="T22" fmla="*/ 72 w 134"/>
                <a:gd name="T23" fmla="*/ 1 h 101"/>
                <a:gd name="T24" fmla="*/ 69 w 134"/>
                <a:gd name="T25" fmla="*/ 1 h 101"/>
                <a:gd name="T26" fmla="*/ 61 w 134"/>
                <a:gd name="T27" fmla="*/ 6 h 101"/>
                <a:gd name="T28" fmla="*/ 60 w 134"/>
                <a:gd name="T29" fmla="*/ 14 h 101"/>
                <a:gd name="T30" fmla="*/ 30 w 134"/>
                <a:gd name="T31" fmla="*/ 10 h 101"/>
                <a:gd name="T32" fmla="*/ 7 w 134"/>
                <a:gd name="T33" fmla="*/ 28 h 101"/>
                <a:gd name="T34" fmla="*/ 2 w 134"/>
                <a:gd name="T35" fmla="*/ 65 h 101"/>
                <a:gd name="T36" fmla="*/ 19 w 134"/>
                <a:gd name="T37" fmla="*/ 89 h 101"/>
                <a:gd name="T38" fmla="*/ 105 w 134"/>
                <a:gd name="T39" fmla="*/ 101 h 101"/>
                <a:gd name="T40" fmla="*/ 109 w 134"/>
                <a:gd name="T41" fmla="*/ 101 h 101"/>
                <a:gd name="T42" fmla="*/ 109 w 134"/>
                <a:gd name="T43" fmla="*/ 101 h 101"/>
                <a:gd name="T44" fmla="*/ 109 w 134"/>
                <a:gd name="T45" fmla="*/ 101 h 101"/>
                <a:gd name="T46" fmla="*/ 116 w 134"/>
                <a:gd name="T47" fmla="*/ 99 h 101"/>
                <a:gd name="T48" fmla="*/ 128 w 134"/>
                <a:gd name="T49" fmla="*/ 83 h 101"/>
                <a:gd name="T50" fmla="*/ 133 w 134"/>
                <a:gd name="T51" fmla="*/ 46 h 101"/>
                <a:gd name="T52" fmla="*/ 132 w 134"/>
                <a:gd name="T53" fmla="*/ 35 h 101"/>
                <a:gd name="T54" fmla="*/ 65 w 134"/>
                <a:gd name="T55" fmla="*/ 7 h 101"/>
                <a:gd name="T56" fmla="*/ 67 w 134"/>
                <a:gd name="T57" fmla="*/ 5 h 101"/>
                <a:gd name="T58" fmla="*/ 68 w 134"/>
                <a:gd name="T59" fmla="*/ 5 h 101"/>
                <a:gd name="T60" fmla="*/ 72 w 134"/>
                <a:gd name="T61" fmla="*/ 5 h 101"/>
                <a:gd name="T62" fmla="*/ 86 w 134"/>
                <a:gd name="T63" fmla="*/ 7 h 101"/>
                <a:gd name="T64" fmla="*/ 94 w 134"/>
                <a:gd name="T65" fmla="*/ 8 h 101"/>
                <a:gd name="T66" fmla="*/ 96 w 134"/>
                <a:gd name="T67" fmla="*/ 11 h 101"/>
                <a:gd name="T68" fmla="*/ 95 w 134"/>
                <a:gd name="T69" fmla="*/ 19 h 101"/>
                <a:gd name="T70" fmla="*/ 64 w 134"/>
                <a:gd name="T71" fmla="*/ 15 h 101"/>
                <a:gd name="T72" fmla="*/ 65 w 134"/>
                <a:gd name="T73" fmla="*/ 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4" h="101">
                  <a:moveTo>
                    <a:pt x="132" y="35"/>
                  </a:moveTo>
                  <a:cubicBezTo>
                    <a:pt x="132" y="35"/>
                    <a:pt x="132" y="35"/>
                    <a:pt x="132" y="35"/>
                  </a:cubicBezTo>
                  <a:cubicBezTo>
                    <a:pt x="130" y="29"/>
                    <a:pt x="125" y="24"/>
                    <a:pt x="118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17" y="23"/>
                    <a:pt x="117" y="22"/>
                    <a:pt x="116" y="22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10"/>
                    <a:pt x="100" y="8"/>
                    <a:pt x="99" y="7"/>
                  </a:cubicBezTo>
                  <a:cubicBezTo>
                    <a:pt x="98" y="5"/>
                    <a:pt x="96" y="4"/>
                    <a:pt x="94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5" y="0"/>
                    <a:pt x="61" y="3"/>
                    <a:pt x="61" y="6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19" y="9"/>
                    <a:pt x="9" y="16"/>
                    <a:pt x="7" y="28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0" y="77"/>
                    <a:pt x="8" y="87"/>
                    <a:pt x="19" y="89"/>
                  </a:cubicBezTo>
                  <a:cubicBezTo>
                    <a:pt x="105" y="101"/>
                    <a:pt x="105" y="101"/>
                    <a:pt x="105" y="101"/>
                  </a:cubicBezTo>
                  <a:cubicBezTo>
                    <a:pt x="106" y="101"/>
                    <a:pt x="108" y="101"/>
                    <a:pt x="109" y="101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12" y="101"/>
                    <a:pt x="114" y="100"/>
                    <a:pt x="116" y="99"/>
                  </a:cubicBezTo>
                  <a:cubicBezTo>
                    <a:pt x="122" y="96"/>
                    <a:pt x="127" y="91"/>
                    <a:pt x="128" y="83"/>
                  </a:cubicBezTo>
                  <a:cubicBezTo>
                    <a:pt x="133" y="46"/>
                    <a:pt x="133" y="46"/>
                    <a:pt x="133" y="46"/>
                  </a:cubicBezTo>
                  <a:cubicBezTo>
                    <a:pt x="134" y="42"/>
                    <a:pt x="134" y="38"/>
                    <a:pt x="132" y="35"/>
                  </a:cubicBezTo>
                  <a:close/>
                  <a:moveTo>
                    <a:pt x="65" y="7"/>
                  </a:moveTo>
                  <a:cubicBezTo>
                    <a:pt x="65" y="6"/>
                    <a:pt x="66" y="5"/>
                    <a:pt x="67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5" y="9"/>
                    <a:pt x="96" y="10"/>
                    <a:pt x="96" y="11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64" y="15"/>
                    <a:pt x="64" y="15"/>
                    <a:pt x="64" y="15"/>
                  </a:cubicBezTo>
                  <a:lnTo>
                    <a:pt x="65" y="7"/>
                  </a:lnTo>
                  <a:close/>
                </a:path>
              </a:pathLst>
            </a:custGeom>
            <a:solidFill>
              <a:srgbClr val="2B4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Freeform 546">
              <a:extLst>
                <a:ext uri="{FF2B5EF4-FFF2-40B4-BE49-F238E27FC236}">
                  <a16:creationId xmlns:a16="http://schemas.microsoft.com/office/drawing/2014/main" id="{E3CBE0F3-91C8-C4C4-89F3-4414E456B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7" y="1948"/>
              <a:ext cx="34" cy="55"/>
            </a:xfrm>
            <a:custGeom>
              <a:avLst/>
              <a:gdLst>
                <a:gd name="T0" fmla="*/ 27 w 28"/>
                <a:gd name="T1" fmla="*/ 6 h 45"/>
                <a:gd name="T2" fmla="*/ 22 w 28"/>
                <a:gd name="T3" fmla="*/ 14 h 45"/>
                <a:gd name="T4" fmla="*/ 9 w 28"/>
                <a:gd name="T5" fmla="*/ 42 h 45"/>
                <a:gd name="T6" fmla="*/ 1 w 28"/>
                <a:gd name="T7" fmla="*/ 39 h 45"/>
                <a:gd name="T8" fmla="*/ 5 w 28"/>
                <a:gd name="T9" fmla="*/ 23 h 45"/>
                <a:gd name="T10" fmla="*/ 11 w 28"/>
                <a:gd name="T11" fmla="*/ 7 h 45"/>
                <a:gd name="T12" fmla="*/ 15 w 28"/>
                <a:gd name="T13" fmla="*/ 0 h 45"/>
                <a:gd name="T14" fmla="*/ 27 w 28"/>
                <a:gd name="T15" fmla="*/ 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45">
                  <a:moveTo>
                    <a:pt x="27" y="6"/>
                  </a:moveTo>
                  <a:cubicBezTo>
                    <a:pt x="27" y="6"/>
                    <a:pt x="22" y="12"/>
                    <a:pt x="22" y="14"/>
                  </a:cubicBezTo>
                  <a:cubicBezTo>
                    <a:pt x="21" y="31"/>
                    <a:pt x="28" y="33"/>
                    <a:pt x="9" y="42"/>
                  </a:cubicBezTo>
                  <a:cubicBezTo>
                    <a:pt x="9" y="42"/>
                    <a:pt x="1" y="45"/>
                    <a:pt x="1" y="39"/>
                  </a:cubicBezTo>
                  <a:cubicBezTo>
                    <a:pt x="0" y="32"/>
                    <a:pt x="6" y="32"/>
                    <a:pt x="5" y="23"/>
                  </a:cubicBezTo>
                  <a:cubicBezTo>
                    <a:pt x="4" y="13"/>
                    <a:pt x="4" y="13"/>
                    <a:pt x="11" y="7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27" y="6"/>
                  </a:lnTo>
                  <a:close/>
                </a:path>
              </a:pathLst>
            </a:custGeom>
            <a:solidFill>
              <a:srgbClr val="FAB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Freeform 547">
              <a:extLst>
                <a:ext uri="{FF2B5EF4-FFF2-40B4-BE49-F238E27FC236}">
                  <a16:creationId xmlns:a16="http://schemas.microsoft.com/office/drawing/2014/main" id="{AC664D6D-0F08-3E47-C601-070AC6942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3" y="1703"/>
              <a:ext cx="138" cy="260"/>
            </a:xfrm>
            <a:custGeom>
              <a:avLst/>
              <a:gdLst>
                <a:gd name="T0" fmla="*/ 10 w 114"/>
                <a:gd name="T1" fmla="*/ 214 h 215"/>
                <a:gd name="T2" fmla="*/ 25 w 114"/>
                <a:gd name="T3" fmla="*/ 214 h 215"/>
                <a:gd name="T4" fmla="*/ 50 w 114"/>
                <a:gd name="T5" fmla="*/ 142 h 215"/>
                <a:gd name="T6" fmla="*/ 114 w 114"/>
                <a:gd name="T7" fmla="*/ 64 h 215"/>
                <a:gd name="T8" fmla="*/ 88 w 114"/>
                <a:gd name="T9" fmla="*/ 0 h 215"/>
                <a:gd name="T10" fmla="*/ 15 w 114"/>
                <a:gd name="T11" fmla="*/ 126 h 215"/>
                <a:gd name="T12" fmla="*/ 0 w 114"/>
                <a:gd name="T13" fmla="*/ 209 h 215"/>
                <a:gd name="T14" fmla="*/ 10 w 114"/>
                <a:gd name="T15" fmla="*/ 2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215">
                  <a:moveTo>
                    <a:pt x="10" y="214"/>
                  </a:moveTo>
                  <a:cubicBezTo>
                    <a:pt x="17" y="215"/>
                    <a:pt x="25" y="214"/>
                    <a:pt x="25" y="214"/>
                  </a:cubicBezTo>
                  <a:cubicBezTo>
                    <a:pt x="25" y="214"/>
                    <a:pt x="47" y="148"/>
                    <a:pt x="50" y="142"/>
                  </a:cubicBezTo>
                  <a:cubicBezTo>
                    <a:pt x="52" y="136"/>
                    <a:pt x="114" y="64"/>
                    <a:pt x="114" y="64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22" y="111"/>
                    <a:pt x="15" y="126"/>
                  </a:cubicBezTo>
                  <a:cubicBezTo>
                    <a:pt x="4" y="152"/>
                    <a:pt x="0" y="209"/>
                    <a:pt x="0" y="209"/>
                  </a:cubicBezTo>
                  <a:cubicBezTo>
                    <a:pt x="0" y="209"/>
                    <a:pt x="5" y="212"/>
                    <a:pt x="10" y="214"/>
                  </a:cubicBezTo>
                  <a:close/>
                </a:path>
              </a:pathLst>
            </a:custGeom>
            <a:solidFill>
              <a:srgbClr val="2B4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Freeform 548">
              <a:extLst>
                <a:ext uri="{FF2B5EF4-FFF2-40B4-BE49-F238E27FC236}">
                  <a16:creationId xmlns:a16="http://schemas.microsoft.com/office/drawing/2014/main" id="{1B04D0EC-9D18-73D8-A3B3-DF23B2F7B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5" y="1577"/>
              <a:ext cx="93" cy="78"/>
            </a:xfrm>
            <a:custGeom>
              <a:avLst/>
              <a:gdLst>
                <a:gd name="T0" fmla="*/ 12 w 77"/>
                <a:gd name="T1" fmla="*/ 65 h 65"/>
                <a:gd name="T2" fmla="*/ 15 w 77"/>
                <a:gd name="T3" fmla="*/ 59 h 65"/>
                <a:gd name="T4" fmla="*/ 19 w 77"/>
                <a:gd name="T5" fmla="*/ 48 h 65"/>
                <a:gd name="T6" fmla="*/ 25 w 77"/>
                <a:gd name="T7" fmla="*/ 51 h 65"/>
                <a:gd name="T8" fmla="*/ 40 w 77"/>
                <a:gd name="T9" fmla="*/ 39 h 65"/>
                <a:gd name="T10" fmla="*/ 65 w 77"/>
                <a:gd name="T11" fmla="*/ 40 h 65"/>
                <a:gd name="T12" fmla="*/ 72 w 77"/>
                <a:gd name="T13" fmla="*/ 28 h 65"/>
                <a:gd name="T14" fmla="*/ 67 w 77"/>
                <a:gd name="T15" fmla="*/ 33 h 65"/>
                <a:gd name="T16" fmla="*/ 66 w 77"/>
                <a:gd name="T17" fmla="*/ 9 h 65"/>
                <a:gd name="T18" fmla="*/ 35 w 77"/>
                <a:gd name="T19" fmla="*/ 6 h 65"/>
                <a:gd name="T20" fmla="*/ 5 w 77"/>
                <a:gd name="T21" fmla="*/ 18 h 65"/>
                <a:gd name="T22" fmla="*/ 12 w 77"/>
                <a:gd name="T2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65">
                  <a:moveTo>
                    <a:pt x="12" y="65"/>
                  </a:moveTo>
                  <a:cubicBezTo>
                    <a:pt x="12" y="65"/>
                    <a:pt x="16" y="64"/>
                    <a:pt x="15" y="59"/>
                  </a:cubicBezTo>
                  <a:cubicBezTo>
                    <a:pt x="14" y="53"/>
                    <a:pt x="14" y="46"/>
                    <a:pt x="19" y="48"/>
                  </a:cubicBezTo>
                  <a:cubicBezTo>
                    <a:pt x="23" y="49"/>
                    <a:pt x="24" y="53"/>
                    <a:pt x="25" y="51"/>
                  </a:cubicBezTo>
                  <a:cubicBezTo>
                    <a:pt x="27" y="48"/>
                    <a:pt x="27" y="40"/>
                    <a:pt x="40" y="39"/>
                  </a:cubicBezTo>
                  <a:cubicBezTo>
                    <a:pt x="54" y="38"/>
                    <a:pt x="59" y="43"/>
                    <a:pt x="65" y="40"/>
                  </a:cubicBezTo>
                  <a:cubicBezTo>
                    <a:pt x="71" y="38"/>
                    <a:pt x="72" y="28"/>
                    <a:pt x="72" y="28"/>
                  </a:cubicBezTo>
                  <a:cubicBezTo>
                    <a:pt x="72" y="28"/>
                    <a:pt x="70" y="32"/>
                    <a:pt x="67" y="33"/>
                  </a:cubicBezTo>
                  <a:cubicBezTo>
                    <a:pt x="67" y="33"/>
                    <a:pt x="77" y="19"/>
                    <a:pt x="66" y="9"/>
                  </a:cubicBezTo>
                  <a:cubicBezTo>
                    <a:pt x="54" y="0"/>
                    <a:pt x="42" y="6"/>
                    <a:pt x="35" y="6"/>
                  </a:cubicBezTo>
                  <a:cubicBezTo>
                    <a:pt x="20" y="7"/>
                    <a:pt x="10" y="8"/>
                    <a:pt x="5" y="18"/>
                  </a:cubicBezTo>
                  <a:cubicBezTo>
                    <a:pt x="0" y="28"/>
                    <a:pt x="2" y="56"/>
                    <a:pt x="12" y="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Freeform 549">
              <a:extLst>
                <a:ext uri="{FF2B5EF4-FFF2-40B4-BE49-F238E27FC236}">
                  <a16:creationId xmlns:a16="http://schemas.microsoft.com/office/drawing/2014/main" id="{87DB8BDA-596C-B6D9-0DC1-9CBAFEF1F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" y="1964"/>
              <a:ext cx="10" cy="20"/>
            </a:xfrm>
            <a:custGeom>
              <a:avLst/>
              <a:gdLst>
                <a:gd name="T0" fmla="*/ 1 w 8"/>
                <a:gd name="T1" fmla="*/ 0 h 17"/>
                <a:gd name="T2" fmla="*/ 5 w 8"/>
                <a:gd name="T3" fmla="*/ 6 h 17"/>
                <a:gd name="T4" fmla="*/ 7 w 8"/>
                <a:gd name="T5" fmla="*/ 16 h 17"/>
                <a:gd name="T6" fmla="*/ 1 w 8"/>
                <a:gd name="T7" fmla="*/ 9 h 17"/>
                <a:gd name="T8" fmla="*/ 1 w 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7">
                  <a:moveTo>
                    <a:pt x="1" y="0"/>
                  </a:moveTo>
                  <a:cubicBezTo>
                    <a:pt x="1" y="0"/>
                    <a:pt x="5" y="5"/>
                    <a:pt x="5" y="6"/>
                  </a:cubicBezTo>
                  <a:cubicBezTo>
                    <a:pt x="6" y="13"/>
                    <a:pt x="8" y="15"/>
                    <a:pt x="7" y="16"/>
                  </a:cubicBezTo>
                  <a:cubicBezTo>
                    <a:pt x="5" y="17"/>
                    <a:pt x="2" y="13"/>
                    <a:pt x="1" y="9"/>
                  </a:cubicBezTo>
                  <a:cubicBezTo>
                    <a:pt x="0" y="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AB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Freeform 550">
              <a:extLst>
                <a:ext uri="{FF2B5EF4-FFF2-40B4-BE49-F238E27FC236}">
                  <a16:creationId xmlns:a16="http://schemas.microsoft.com/office/drawing/2014/main" id="{80D09C80-1A69-8376-41F0-1121DBEA5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0" y="1738"/>
              <a:ext cx="11" cy="9"/>
            </a:xfrm>
            <a:custGeom>
              <a:avLst/>
              <a:gdLst>
                <a:gd name="T0" fmla="*/ 8 w 9"/>
                <a:gd name="T1" fmla="*/ 2 h 7"/>
                <a:gd name="T2" fmla="*/ 2 w 9"/>
                <a:gd name="T3" fmla="*/ 0 h 7"/>
                <a:gd name="T4" fmla="*/ 1 w 9"/>
                <a:gd name="T5" fmla="*/ 0 h 7"/>
                <a:gd name="T6" fmla="*/ 1 w 9"/>
                <a:gd name="T7" fmla="*/ 5 h 7"/>
                <a:gd name="T8" fmla="*/ 6 w 9"/>
                <a:gd name="T9" fmla="*/ 6 h 7"/>
                <a:gd name="T10" fmla="*/ 2 w 9"/>
                <a:gd name="T11" fmla="*/ 5 h 7"/>
                <a:gd name="T12" fmla="*/ 2 w 9"/>
                <a:gd name="T13" fmla="*/ 1 h 7"/>
                <a:gd name="T14" fmla="*/ 2 w 9"/>
                <a:gd name="T15" fmla="*/ 1 h 7"/>
                <a:gd name="T16" fmla="*/ 8 w 9"/>
                <a:gd name="T17" fmla="*/ 2 h 7"/>
                <a:gd name="T18" fmla="*/ 8 w 9"/>
                <a:gd name="T1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7">
                  <a:moveTo>
                    <a:pt x="8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3" y="7"/>
                    <a:pt x="5" y="6"/>
                    <a:pt x="6" y="6"/>
                  </a:cubicBezTo>
                  <a:cubicBezTo>
                    <a:pt x="7" y="5"/>
                    <a:pt x="4" y="7"/>
                    <a:pt x="2" y="5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9" y="2"/>
                    <a:pt x="8" y="2"/>
                  </a:cubicBezTo>
                  <a:close/>
                </a:path>
              </a:pathLst>
            </a:custGeom>
            <a:solidFill>
              <a:srgbClr val="2533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 551">
              <a:extLst>
                <a:ext uri="{FF2B5EF4-FFF2-40B4-BE49-F238E27FC236}">
                  <a16:creationId xmlns:a16="http://schemas.microsoft.com/office/drawing/2014/main" id="{3EC09025-6628-77DC-B293-65606A2B0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1714"/>
              <a:ext cx="9" cy="19"/>
            </a:xfrm>
            <a:custGeom>
              <a:avLst/>
              <a:gdLst>
                <a:gd name="T0" fmla="*/ 0 w 8"/>
                <a:gd name="T1" fmla="*/ 0 h 16"/>
                <a:gd name="T2" fmla="*/ 7 w 8"/>
                <a:gd name="T3" fmla="*/ 13 h 16"/>
                <a:gd name="T4" fmla="*/ 7 w 8"/>
                <a:gd name="T5" fmla="*/ 16 h 16"/>
                <a:gd name="T6" fmla="*/ 3 w 8"/>
                <a:gd name="T7" fmla="*/ 16 h 16"/>
                <a:gd name="T8" fmla="*/ 7 w 8"/>
                <a:gd name="T9" fmla="*/ 15 h 16"/>
                <a:gd name="T10" fmla="*/ 7 w 8"/>
                <a:gd name="T11" fmla="*/ 13 h 16"/>
                <a:gd name="T12" fmla="*/ 0 w 8"/>
                <a:gd name="T13" fmla="*/ 0 h 16"/>
                <a:gd name="T14" fmla="*/ 0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0" y="0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8" y="15"/>
                    <a:pt x="7" y="16"/>
                  </a:cubicBezTo>
                  <a:cubicBezTo>
                    <a:pt x="5" y="16"/>
                    <a:pt x="3" y="16"/>
                    <a:pt x="3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3"/>
                  </a:cubicBezTo>
                  <a:cubicBezTo>
                    <a:pt x="6" y="12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5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 552">
              <a:extLst>
                <a:ext uri="{FF2B5EF4-FFF2-40B4-BE49-F238E27FC236}">
                  <a16:creationId xmlns:a16="http://schemas.microsoft.com/office/drawing/2014/main" id="{E246987C-A611-C1B4-77BD-C4AE12A13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" y="1719"/>
              <a:ext cx="4" cy="4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3 h 3"/>
                <a:gd name="T4" fmla="*/ 3 w 4"/>
                <a:gd name="T5" fmla="*/ 1 h 3"/>
                <a:gd name="T6" fmla="*/ 2 w 4"/>
                <a:gd name="T7" fmla="*/ 0 h 3"/>
                <a:gd name="T8" fmla="*/ 0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cubicBezTo>
                    <a:pt x="0" y="3"/>
                    <a:pt x="1" y="3"/>
                    <a:pt x="2" y="3"/>
                  </a:cubicBezTo>
                  <a:cubicBezTo>
                    <a:pt x="3" y="3"/>
                    <a:pt x="4" y="2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25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 553">
              <a:extLst>
                <a:ext uri="{FF2B5EF4-FFF2-40B4-BE49-F238E27FC236}">
                  <a16:creationId xmlns:a16="http://schemas.microsoft.com/office/drawing/2014/main" id="{CE479B58-8C47-5EEE-511E-5FC0727D7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" y="1715"/>
              <a:ext cx="5" cy="5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4 h 4"/>
                <a:gd name="T4" fmla="*/ 3 w 4"/>
                <a:gd name="T5" fmla="*/ 2 h 4"/>
                <a:gd name="T6" fmla="*/ 1 w 4"/>
                <a:gd name="T7" fmla="*/ 0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4" y="3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25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 554">
              <a:extLst>
                <a:ext uri="{FF2B5EF4-FFF2-40B4-BE49-F238E27FC236}">
                  <a16:creationId xmlns:a16="http://schemas.microsoft.com/office/drawing/2014/main" id="{3ACA44EF-450E-BA46-59C2-C8BE79F1C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" y="1714"/>
              <a:ext cx="9" cy="4"/>
            </a:xfrm>
            <a:custGeom>
              <a:avLst/>
              <a:gdLst>
                <a:gd name="T0" fmla="*/ 7 w 7"/>
                <a:gd name="T1" fmla="*/ 3 h 3"/>
                <a:gd name="T2" fmla="*/ 0 w 7"/>
                <a:gd name="T3" fmla="*/ 3 h 3"/>
                <a:gd name="T4" fmla="*/ 3 w 7"/>
                <a:gd name="T5" fmla="*/ 1 h 3"/>
                <a:gd name="T6" fmla="*/ 7 w 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7" y="3"/>
                  </a:moveTo>
                  <a:cubicBezTo>
                    <a:pt x="7" y="3"/>
                    <a:pt x="3" y="1"/>
                    <a:pt x="0" y="3"/>
                  </a:cubicBezTo>
                  <a:cubicBezTo>
                    <a:pt x="0" y="3"/>
                    <a:pt x="0" y="1"/>
                    <a:pt x="3" y="1"/>
                  </a:cubicBezTo>
                  <a:cubicBezTo>
                    <a:pt x="6" y="0"/>
                    <a:pt x="7" y="3"/>
                    <a:pt x="7" y="3"/>
                  </a:cubicBezTo>
                  <a:close/>
                </a:path>
              </a:pathLst>
            </a:custGeom>
            <a:solidFill>
              <a:srgbClr val="25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 555">
              <a:extLst>
                <a:ext uri="{FF2B5EF4-FFF2-40B4-BE49-F238E27FC236}">
                  <a16:creationId xmlns:a16="http://schemas.microsoft.com/office/drawing/2014/main" id="{A6AFE08D-C73D-9A6B-CC3F-352AC745A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0" y="1712"/>
              <a:ext cx="9" cy="3"/>
            </a:xfrm>
            <a:custGeom>
              <a:avLst/>
              <a:gdLst>
                <a:gd name="T0" fmla="*/ 7 w 7"/>
                <a:gd name="T1" fmla="*/ 2 h 3"/>
                <a:gd name="T2" fmla="*/ 0 w 7"/>
                <a:gd name="T3" fmla="*/ 3 h 3"/>
                <a:gd name="T4" fmla="*/ 4 w 7"/>
                <a:gd name="T5" fmla="*/ 0 h 3"/>
                <a:gd name="T6" fmla="*/ 7 w 7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7" y="2"/>
                  </a:moveTo>
                  <a:cubicBezTo>
                    <a:pt x="7" y="2"/>
                    <a:pt x="3" y="0"/>
                    <a:pt x="0" y="3"/>
                  </a:cubicBezTo>
                  <a:cubicBezTo>
                    <a:pt x="0" y="3"/>
                    <a:pt x="0" y="1"/>
                    <a:pt x="4" y="0"/>
                  </a:cubicBezTo>
                  <a:cubicBezTo>
                    <a:pt x="6" y="0"/>
                    <a:pt x="7" y="2"/>
                    <a:pt x="7" y="2"/>
                  </a:cubicBezTo>
                  <a:close/>
                </a:path>
              </a:pathLst>
            </a:custGeom>
            <a:solidFill>
              <a:srgbClr val="25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 556">
              <a:extLst>
                <a:ext uri="{FF2B5EF4-FFF2-40B4-BE49-F238E27FC236}">
                  <a16:creationId xmlns:a16="http://schemas.microsoft.com/office/drawing/2014/main" id="{3DE3FA67-AF06-2B72-9D95-D5DDF4EC8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" y="1705"/>
              <a:ext cx="8" cy="3"/>
            </a:xfrm>
            <a:custGeom>
              <a:avLst/>
              <a:gdLst>
                <a:gd name="T0" fmla="*/ 7 w 7"/>
                <a:gd name="T1" fmla="*/ 2 h 3"/>
                <a:gd name="T2" fmla="*/ 1 w 7"/>
                <a:gd name="T3" fmla="*/ 3 h 3"/>
                <a:gd name="T4" fmla="*/ 0 w 7"/>
                <a:gd name="T5" fmla="*/ 2 h 3"/>
                <a:gd name="T6" fmla="*/ 6 w 7"/>
                <a:gd name="T7" fmla="*/ 1 h 3"/>
                <a:gd name="T8" fmla="*/ 7 w 7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7" y="2"/>
                  </a:moveTo>
                  <a:cubicBezTo>
                    <a:pt x="7" y="2"/>
                    <a:pt x="4" y="2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1" y="1"/>
                    <a:pt x="4" y="0"/>
                    <a:pt x="6" y="1"/>
                  </a:cubicBezTo>
                  <a:cubicBezTo>
                    <a:pt x="6" y="1"/>
                    <a:pt x="7" y="2"/>
                    <a:pt x="7" y="2"/>
                  </a:cubicBezTo>
                </a:path>
              </a:pathLst>
            </a:custGeom>
            <a:solidFill>
              <a:srgbClr val="25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 557">
              <a:extLst>
                <a:ext uri="{FF2B5EF4-FFF2-40B4-BE49-F238E27FC236}">
                  <a16:creationId xmlns:a16="http://schemas.microsoft.com/office/drawing/2014/main" id="{A9B672C3-3ABC-ABC9-0830-2E59D040A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3" y="1667"/>
              <a:ext cx="10" cy="9"/>
            </a:xfrm>
            <a:custGeom>
              <a:avLst/>
              <a:gdLst>
                <a:gd name="T0" fmla="*/ 8 w 9"/>
                <a:gd name="T1" fmla="*/ 3 h 7"/>
                <a:gd name="T2" fmla="*/ 2 w 9"/>
                <a:gd name="T3" fmla="*/ 1 h 7"/>
                <a:gd name="T4" fmla="*/ 1 w 9"/>
                <a:gd name="T5" fmla="*/ 1 h 7"/>
                <a:gd name="T6" fmla="*/ 1 w 9"/>
                <a:gd name="T7" fmla="*/ 6 h 7"/>
                <a:gd name="T8" fmla="*/ 6 w 9"/>
                <a:gd name="T9" fmla="*/ 6 h 7"/>
                <a:gd name="T10" fmla="*/ 2 w 9"/>
                <a:gd name="T11" fmla="*/ 6 h 7"/>
                <a:gd name="T12" fmla="*/ 2 w 9"/>
                <a:gd name="T13" fmla="*/ 2 h 7"/>
                <a:gd name="T14" fmla="*/ 2 w 9"/>
                <a:gd name="T15" fmla="*/ 2 h 7"/>
                <a:gd name="T16" fmla="*/ 8 w 9"/>
                <a:gd name="T17" fmla="*/ 3 h 7"/>
                <a:gd name="T18" fmla="*/ 8 w 9"/>
                <a:gd name="T1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7">
                  <a:moveTo>
                    <a:pt x="8" y="3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1"/>
                  </a:cubicBezTo>
                  <a:cubicBezTo>
                    <a:pt x="1" y="2"/>
                    <a:pt x="0" y="4"/>
                    <a:pt x="1" y="6"/>
                  </a:cubicBezTo>
                  <a:cubicBezTo>
                    <a:pt x="3" y="7"/>
                    <a:pt x="5" y="7"/>
                    <a:pt x="6" y="6"/>
                  </a:cubicBezTo>
                  <a:cubicBezTo>
                    <a:pt x="7" y="6"/>
                    <a:pt x="4" y="7"/>
                    <a:pt x="2" y="6"/>
                  </a:cubicBezTo>
                  <a:cubicBezTo>
                    <a:pt x="1" y="4"/>
                    <a:pt x="1" y="2"/>
                    <a:pt x="2" y="2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9" y="3"/>
                    <a:pt x="8" y="3"/>
                  </a:cubicBezTo>
                  <a:close/>
                </a:path>
              </a:pathLst>
            </a:custGeom>
            <a:solidFill>
              <a:srgbClr val="2533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 558">
              <a:extLst>
                <a:ext uri="{FF2B5EF4-FFF2-40B4-BE49-F238E27FC236}">
                  <a16:creationId xmlns:a16="http://schemas.microsoft.com/office/drawing/2014/main" id="{BB6D8D62-6A2A-A7ED-C413-D09BEF615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5" y="1643"/>
              <a:ext cx="10" cy="21"/>
            </a:xfrm>
            <a:custGeom>
              <a:avLst/>
              <a:gdLst>
                <a:gd name="T0" fmla="*/ 0 w 8"/>
                <a:gd name="T1" fmla="*/ 1 h 17"/>
                <a:gd name="T2" fmla="*/ 7 w 8"/>
                <a:gd name="T3" fmla="*/ 14 h 17"/>
                <a:gd name="T4" fmla="*/ 7 w 8"/>
                <a:gd name="T5" fmla="*/ 16 h 17"/>
                <a:gd name="T6" fmla="*/ 3 w 8"/>
                <a:gd name="T7" fmla="*/ 17 h 17"/>
                <a:gd name="T8" fmla="*/ 7 w 8"/>
                <a:gd name="T9" fmla="*/ 16 h 17"/>
                <a:gd name="T10" fmla="*/ 7 w 8"/>
                <a:gd name="T11" fmla="*/ 14 h 17"/>
                <a:gd name="T12" fmla="*/ 0 w 8"/>
                <a:gd name="T13" fmla="*/ 1 h 17"/>
                <a:gd name="T14" fmla="*/ 0 w 8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7">
                  <a:moveTo>
                    <a:pt x="0" y="1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8" y="16"/>
                    <a:pt x="7" y="16"/>
                  </a:cubicBezTo>
                  <a:cubicBezTo>
                    <a:pt x="5" y="17"/>
                    <a:pt x="3" y="17"/>
                    <a:pt x="3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4"/>
                  </a:cubicBezTo>
                  <a:cubicBezTo>
                    <a:pt x="6" y="13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25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 559">
              <a:extLst>
                <a:ext uri="{FF2B5EF4-FFF2-40B4-BE49-F238E27FC236}">
                  <a16:creationId xmlns:a16="http://schemas.microsoft.com/office/drawing/2014/main" id="{C21C3A7C-B06F-A0E6-FC81-34875DD5F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2" y="1648"/>
              <a:ext cx="5" cy="5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4 h 4"/>
                <a:gd name="T4" fmla="*/ 3 w 4"/>
                <a:gd name="T5" fmla="*/ 2 h 4"/>
                <a:gd name="T6" fmla="*/ 2 w 4"/>
                <a:gd name="T7" fmla="*/ 0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4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25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 560">
              <a:extLst>
                <a:ext uri="{FF2B5EF4-FFF2-40B4-BE49-F238E27FC236}">
                  <a16:creationId xmlns:a16="http://schemas.microsoft.com/office/drawing/2014/main" id="{FBFAB56A-CB9B-FB3E-3724-2199DB775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5" y="1645"/>
              <a:ext cx="4" cy="4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3 h 3"/>
                <a:gd name="T4" fmla="*/ 3 w 4"/>
                <a:gd name="T5" fmla="*/ 1 h 3"/>
                <a:gd name="T6" fmla="*/ 1 w 4"/>
                <a:gd name="T7" fmla="*/ 0 h 3"/>
                <a:gd name="T8" fmla="*/ 0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cubicBezTo>
                    <a:pt x="0" y="3"/>
                    <a:pt x="1" y="3"/>
                    <a:pt x="2" y="3"/>
                  </a:cubicBezTo>
                  <a:cubicBezTo>
                    <a:pt x="3" y="3"/>
                    <a:pt x="4" y="2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25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 561">
              <a:extLst>
                <a:ext uri="{FF2B5EF4-FFF2-40B4-BE49-F238E27FC236}">
                  <a16:creationId xmlns:a16="http://schemas.microsoft.com/office/drawing/2014/main" id="{ECF5830C-9395-EB29-F110-4BE1334F0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9" y="1644"/>
              <a:ext cx="9" cy="4"/>
            </a:xfrm>
            <a:custGeom>
              <a:avLst/>
              <a:gdLst>
                <a:gd name="T0" fmla="*/ 7 w 7"/>
                <a:gd name="T1" fmla="*/ 2 h 3"/>
                <a:gd name="T2" fmla="*/ 0 w 7"/>
                <a:gd name="T3" fmla="*/ 3 h 3"/>
                <a:gd name="T4" fmla="*/ 3 w 7"/>
                <a:gd name="T5" fmla="*/ 0 h 3"/>
                <a:gd name="T6" fmla="*/ 7 w 7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7" y="2"/>
                  </a:moveTo>
                  <a:cubicBezTo>
                    <a:pt x="7" y="2"/>
                    <a:pt x="3" y="0"/>
                    <a:pt x="0" y="3"/>
                  </a:cubicBezTo>
                  <a:cubicBezTo>
                    <a:pt x="0" y="3"/>
                    <a:pt x="0" y="1"/>
                    <a:pt x="3" y="0"/>
                  </a:cubicBezTo>
                  <a:cubicBezTo>
                    <a:pt x="6" y="0"/>
                    <a:pt x="7" y="2"/>
                    <a:pt x="7" y="2"/>
                  </a:cubicBezTo>
                  <a:close/>
                </a:path>
              </a:pathLst>
            </a:custGeom>
            <a:solidFill>
              <a:srgbClr val="25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 562">
              <a:extLst>
                <a:ext uri="{FF2B5EF4-FFF2-40B4-BE49-F238E27FC236}">
                  <a16:creationId xmlns:a16="http://schemas.microsoft.com/office/drawing/2014/main" id="{ED66CF1E-9304-F1DD-A542-46F27C4B8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" y="1641"/>
              <a:ext cx="7" cy="3"/>
            </a:xfrm>
            <a:custGeom>
              <a:avLst/>
              <a:gdLst>
                <a:gd name="T0" fmla="*/ 6 w 6"/>
                <a:gd name="T1" fmla="*/ 3 h 3"/>
                <a:gd name="T2" fmla="*/ 0 w 6"/>
                <a:gd name="T3" fmla="*/ 3 h 3"/>
                <a:gd name="T4" fmla="*/ 3 w 6"/>
                <a:gd name="T5" fmla="*/ 1 h 3"/>
                <a:gd name="T6" fmla="*/ 6 w 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cubicBezTo>
                    <a:pt x="6" y="3"/>
                    <a:pt x="2" y="1"/>
                    <a:pt x="0" y="3"/>
                  </a:cubicBezTo>
                  <a:cubicBezTo>
                    <a:pt x="0" y="3"/>
                    <a:pt x="0" y="1"/>
                    <a:pt x="3" y="1"/>
                  </a:cubicBezTo>
                  <a:cubicBezTo>
                    <a:pt x="5" y="0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25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 563">
              <a:extLst>
                <a:ext uri="{FF2B5EF4-FFF2-40B4-BE49-F238E27FC236}">
                  <a16:creationId xmlns:a16="http://schemas.microsoft.com/office/drawing/2014/main" id="{CBDE7075-87F0-BDAF-E32E-5FC97F9F0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6" y="1635"/>
              <a:ext cx="12" cy="6"/>
            </a:xfrm>
            <a:custGeom>
              <a:avLst/>
              <a:gdLst>
                <a:gd name="T0" fmla="*/ 9 w 10"/>
                <a:gd name="T1" fmla="*/ 2 h 5"/>
                <a:gd name="T2" fmla="*/ 9 w 10"/>
                <a:gd name="T3" fmla="*/ 3 h 5"/>
                <a:gd name="T4" fmla="*/ 2 w 10"/>
                <a:gd name="T5" fmla="*/ 4 h 5"/>
                <a:gd name="T6" fmla="*/ 1 w 10"/>
                <a:gd name="T7" fmla="*/ 4 h 5"/>
                <a:gd name="T8" fmla="*/ 9 w 10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">
                  <a:moveTo>
                    <a:pt x="9" y="2"/>
                  </a:moveTo>
                  <a:cubicBezTo>
                    <a:pt x="9" y="2"/>
                    <a:pt x="10" y="2"/>
                    <a:pt x="9" y="3"/>
                  </a:cubicBezTo>
                  <a:cubicBezTo>
                    <a:pt x="9" y="3"/>
                    <a:pt x="5" y="3"/>
                    <a:pt x="2" y="4"/>
                  </a:cubicBezTo>
                  <a:cubicBezTo>
                    <a:pt x="2" y="4"/>
                    <a:pt x="0" y="5"/>
                    <a:pt x="1" y="4"/>
                  </a:cubicBezTo>
                  <a:cubicBezTo>
                    <a:pt x="2" y="3"/>
                    <a:pt x="6" y="0"/>
                    <a:pt x="9" y="2"/>
                  </a:cubicBezTo>
                  <a:close/>
                </a:path>
              </a:pathLst>
            </a:custGeom>
            <a:solidFill>
              <a:srgbClr val="25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 564">
              <a:extLst>
                <a:ext uri="{FF2B5EF4-FFF2-40B4-BE49-F238E27FC236}">
                  <a16:creationId xmlns:a16="http://schemas.microsoft.com/office/drawing/2014/main" id="{B6F92EA6-86D1-8FDA-657A-18282393B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1" y="1633"/>
              <a:ext cx="8" cy="5"/>
            </a:xfrm>
            <a:custGeom>
              <a:avLst/>
              <a:gdLst>
                <a:gd name="T0" fmla="*/ 6 w 7"/>
                <a:gd name="T1" fmla="*/ 3 h 4"/>
                <a:gd name="T2" fmla="*/ 1 w 7"/>
                <a:gd name="T3" fmla="*/ 4 h 4"/>
                <a:gd name="T4" fmla="*/ 0 w 7"/>
                <a:gd name="T5" fmla="*/ 3 h 4"/>
                <a:gd name="T6" fmla="*/ 6 w 7"/>
                <a:gd name="T7" fmla="*/ 2 h 4"/>
                <a:gd name="T8" fmla="*/ 6 w 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3"/>
                  </a:moveTo>
                  <a:cubicBezTo>
                    <a:pt x="6" y="3"/>
                    <a:pt x="3" y="3"/>
                    <a:pt x="1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1" y="2"/>
                    <a:pt x="4" y="0"/>
                    <a:pt x="6" y="2"/>
                  </a:cubicBezTo>
                  <a:cubicBezTo>
                    <a:pt x="6" y="2"/>
                    <a:pt x="7" y="3"/>
                    <a:pt x="6" y="3"/>
                  </a:cubicBezTo>
                </a:path>
              </a:pathLst>
            </a:custGeom>
            <a:solidFill>
              <a:srgbClr val="25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78" name="Freeform 568">
            <a:extLst>
              <a:ext uri="{FF2B5EF4-FFF2-40B4-BE49-F238E27FC236}">
                <a16:creationId xmlns:a16="http://schemas.microsoft.com/office/drawing/2014/main" id="{64DA0E8F-D6C1-72C3-9D0C-07B4847D8150}"/>
              </a:ext>
            </a:extLst>
          </p:cNvPr>
          <p:cNvSpPr>
            <a:spLocks/>
          </p:cNvSpPr>
          <p:nvPr/>
        </p:nvSpPr>
        <p:spPr bwMode="auto">
          <a:xfrm>
            <a:off x="9358794" y="2701599"/>
            <a:ext cx="99729" cy="146376"/>
          </a:xfrm>
          <a:custGeom>
            <a:avLst/>
            <a:gdLst>
              <a:gd name="T0" fmla="*/ 114 w 114"/>
              <a:gd name="T1" fmla="*/ 15 h 166"/>
              <a:gd name="T2" fmla="*/ 114 w 114"/>
              <a:gd name="T3" fmla="*/ 0 h 166"/>
              <a:gd name="T4" fmla="*/ 0 w 114"/>
              <a:gd name="T5" fmla="*/ 0 h 166"/>
              <a:gd name="T6" fmla="*/ 0 w 114"/>
              <a:gd name="T7" fmla="*/ 15 h 166"/>
              <a:gd name="T8" fmla="*/ 35 w 114"/>
              <a:gd name="T9" fmla="*/ 15 h 166"/>
              <a:gd name="T10" fmla="*/ 68 w 114"/>
              <a:gd name="T11" fmla="*/ 36 h 166"/>
              <a:gd name="T12" fmla="*/ 0 w 114"/>
              <a:gd name="T13" fmla="*/ 36 h 166"/>
              <a:gd name="T14" fmla="*/ 0 w 114"/>
              <a:gd name="T15" fmla="*/ 51 h 166"/>
              <a:gd name="T16" fmla="*/ 70 w 114"/>
              <a:gd name="T17" fmla="*/ 51 h 166"/>
              <a:gd name="T18" fmla="*/ 35 w 114"/>
              <a:gd name="T19" fmla="*/ 81 h 166"/>
              <a:gd name="T20" fmla="*/ 0 w 114"/>
              <a:gd name="T21" fmla="*/ 81 h 166"/>
              <a:gd name="T22" fmla="*/ 0 w 114"/>
              <a:gd name="T23" fmla="*/ 96 h 166"/>
              <a:gd name="T24" fmla="*/ 24 w 114"/>
              <a:gd name="T25" fmla="*/ 96 h 166"/>
              <a:gd name="T26" fmla="*/ 76 w 114"/>
              <a:gd name="T27" fmla="*/ 166 h 166"/>
              <a:gd name="T28" fmla="*/ 99 w 114"/>
              <a:gd name="T29" fmla="*/ 166 h 166"/>
              <a:gd name="T30" fmla="*/ 47 w 114"/>
              <a:gd name="T31" fmla="*/ 96 h 166"/>
              <a:gd name="T32" fmla="*/ 114 w 114"/>
              <a:gd name="T33" fmla="*/ 96 h 166"/>
              <a:gd name="T34" fmla="*/ 114 w 114"/>
              <a:gd name="T35" fmla="*/ 81 h 166"/>
              <a:gd name="T36" fmla="*/ 80 w 114"/>
              <a:gd name="T37" fmla="*/ 81 h 166"/>
              <a:gd name="T38" fmla="*/ 92 w 114"/>
              <a:gd name="T39" fmla="*/ 51 h 166"/>
              <a:gd name="T40" fmla="*/ 114 w 114"/>
              <a:gd name="T41" fmla="*/ 51 h 166"/>
              <a:gd name="T42" fmla="*/ 114 w 114"/>
              <a:gd name="T43" fmla="*/ 36 h 166"/>
              <a:gd name="T44" fmla="*/ 91 w 114"/>
              <a:gd name="T45" fmla="*/ 36 h 166"/>
              <a:gd name="T46" fmla="*/ 80 w 114"/>
              <a:gd name="T47" fmla="*/ 15 h 166"/>
              <a:gd name="T48" fmla="*/ 114 w 114"/>
              <a:gd name="T49" fmla="*/ 15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66">
                <a:moveTo>
                  <a:pt x="114" y="15"/>
                </a:move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50" y="15"/>
                  <a:pt x="63" y="24"/>
                  <a:pt x="68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51"/>
                  <a:pt x="0" y="51"/>
                  <a:pt x="0" y="51"/>
                </a:cubicBezTo>
                <a:cubicBezTo>
                  <a:pt x="70" y="51"/>
                  <a:pt x="70" y="51"/>
                  <a:pt x="70" y="51"/>
                </a:cubicBezTo>
                <a:cubicBezTo>
                  <a:pt x="68" y="68"/>
                  <a:pt x="53" y="81"/>
                  <a:pt x="35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96"/>
                  <a:pt x="0" y="96"/>
                  <a:pt x="0" y="96"/>
                </a:cubicBezTo>
                <a:cubicBezTo>
                  <a:pt x="24" y="96"/>
                  <a:pt x="24" y="96"/>
                  <a:pt x="24" y="96"/>
                </a:cubicBezTo>
                <a:cubicBezTo>
                  <a:pt x="76" y="166"/>
                  <a:pt x="76" y="166"/>
                  <a:pt x="76" y="166"/>
                </a:cubicBezTo>
                <a:cubicBezTo>
                  <a:pt x="99" y="166"/>
                  <a:pt x="99" y="166"/>
                  <a:pt x="99" y="166"/>
                </a:cubicBezTo>
                <a:cubicBezTo>
                  <a:pt x="47" y="96"/>
                  <a:pt x="47" y="96"/>
                  <a:pt x="47" y="96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14" y="81"/>
                  <a:pt x="114" y="81"/>
                  <a:pt x="114" y="81"/>
                </a:cubicBezTo>
                <a:cubicBezTo>
                  <a:pt x="80" y="81"/>
                  <a:pt x="80" y="81"/>
                  <a:pt x="80" y="81"/>
                </a:cubicBezTo>
                <a:cubicBezTo>
                  <a:pt x="87" y="73"/>
                  <a:pt x="92" y="62"/>
                  <a:pt x="92" y="51"/>
                </a:cubicBezTo>
                <a:cubicBezTo>
                  <a:pt x="114" y="51"/>
                  <a:pt x="114" y="51"/>
                  <a:pt x="114" y="51"/>
                </a:cubicBezTo>
                <a:cubicBezTo>
                  <a:pt x="114" y="36"/>
                  <a:pt x="114" y="36"/>
                  <a:pt x="114" y="36"/>
                </a:cubicBezTo>
                <a:cubicBezTo>
                  <a:pt x="91" y="36"/>
                  <a:pt x="91" y="36"/>
                  <a:pt x="91" y="36"/>
                </a:cubicBezTo>
                <a:cubicBezTo>
                  <a:pt x="89" y="28"/>
                  <a:pt x="85" y="21"/>
                  <a:pt x="80" y="15"/>
                </a:cubicBezTo>
                <a:lnTo>
                  <a:pt x="114" y="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9" name="Freeform 568">
            <a:extLst>
              <a:ext uri="{FF2B5EF4-FFF2-40B4-BE49-F238E27FC236}">
                <a16:creationId xmlns:a16="http://schemas.microsoft.com/office/drawing/2014/main" id="{5996B138-296C-5F35-CE3A-0747222C2A60}"/>
              </a:ext>
            </a:extLst>
          </p:cNvPr>
          <p:cNvSpPr>
            <a:spLocks/>
          </p:cNvSpPr>
          <p:nvPr/>
        </p:nvSpPr>
        <p:spPr bwMode="auto">
          <a:xfrm>
            <a:off x="9298499" y="3431342"/>
            <a:ext cx="199449" cy="292739"/>
          </a:xfrm>
          <a:custGeom>
            <a:avLst/>
            <a:gdLst>
              <a:gd name="T0" fmla="*/ 114 w 114"/>
              <a:gd name="T1" fmla="*/ 15 h 166"/>
              <a:gd name="T2" fmla="*/ 114 w 114"/>
              <a:gd name="T3" fmla="*/ 0 h 166"/>
              <a:gd name="T4" fmla="*/ 0 w 114"/>
              <a:gd name="T5" fmla="*/ 0 h 166"/>
              <a:gd name="T6" fmla="*/ 0 w 114"/>
              <a:gd name="T7" fmla="*/ 15 h 166"/>
              <a:gd name="T8" fmla="*/ 35 w 114"/>
              <a:gd name="T9" fmla="*/ 15 h 166"/>
              <a:gd name="T10" fmla="*/ 68 w 114"/>
              <a:gd name="T11" fmla="*/ 36 h 166"/>
              <a:gd name="T12" fmla="*/ 0 w 114"/>
              <a:gd name="T13" fmla="*/ 36 h 166"/>
              <a:gd name="T14" fmla="*/ 0 w 114"/>
              <a:gd name="T15" fmla="*/ 51 h 166"/>
              <a:gd name="T16" fmla="*/ 70 w 114"/>
              <a:gd name="T17" fmla="*/ 51 h 166"/>
              <a:gd name="T18" fmla="*/ 35 w 114"/>
              <a:gd name="T19" fmla="*/ 81 h 166"/>
              <a:gd name="T20" fmla="*/ 0 w 114"/>
              <a:gd name="T21" fmla="*/ 81 h 166"/>
              <a:gd name="T22" fmla="*/ 0 w 114"/>
              <a:gd name="T23" fmla="*/ 96 h 166"/>
              <a:gd name="T24" fmla="*/ 24 w 114"/>
              <a:gd name="T25" fmla="*/ 96 h 166"/>
              <a:gd name="T26" fmla="*/ 76 w 114"/>
              <a:gd name="T27" fmla="*/ 166 h 166"/>
              <a:gd name="T28" fmla="*/ 99 w 114"/>
              <a:gd name="T29" fmla="*/ 166 h 166"/>
              <a:gd name="T30" fmla="*/ 47 w 114"/>
              <a:gd name="T31" fmla="*/ 96 h 166"/>
              <a:gd name="T32" fmla="*/ 114 w 114"/>
              <a:gd name="T33" fmla="*/ 96 h 166"/>
              <a:gd name="T34" fmla="*/ 114 w 114"/>
              <a:gd name="T35" fmla="*/ 81 h 166"/>
              <a:gd name="T36" fmla="*/ 80 w 114"/>
              <a:gd name="T37" fmla="*/ 81 h 166"/>
              <a:gd name="T38" fmla="*/ 92 w 114"/>
              <a:gd name="T39" fmla="*/ 51 h 166"/>
              <a:gd name="T40" fmla="*/ 114 w 114"/>
              <a:gd name="T41" fmla="*/ 51 h 166"/>
              <a:gd name="T42" fmla="*/ 114 w 114"/>
              <a:gd name="T43" fmla="*/ 36 h 166"/>
              <a:gd name="T44" fmla="*/ 91 w 114"/>
              <a:gd name="T45" fmla="*/ 36 h 166"/>
              <a:gd name="T46" fmla="*/ 80 w 114"/>
              <a:gd name="T47" fmla="*/ 15 h 166"/>
              <a:gd name="T48" fmla="*/ 114 w 114"/>
              <a:gd name="T49" fmla="*/ 15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66">
                <a:moveTo>
                  <a:pt x="114" y="15"/>
                </a:move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50" y="15"/>
                  <a:pt x="63" y="24"/>
                  <a:pt x="68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51"/>
                  <a:pt x="0" y="51"/>
                  <a:pt x="0" y="51"/>
                </a:cubicBezTo>
                <a:cubicBezTo>
                  <a:pt x="70" y="51"/>
                  <a:pt x="70" y="51"/>
                  <a:pt x="70" y="51"/>
                </a:cubicBezTo>
                <a:cubicBezTo>
                  <a:pt x="68" y="68"/>
                  <a:pt x="53" y="81"/>
                  <a:pt x="35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96"/>
                  <a:pt x="0" y="96"/>
                  <a:pt x="0" y="96"/>
                </a:cubicBezTo>
                <a:cubicBezTo>
                  <a:pt x="24" y="96"/>
                  <a:pt x="24" y="96"/>
                  <a:pt x="24" y="96"/>
                </a:cubicBezTo>
                <a:cubicBezTo>
                  <a:pt x="76" y="166"/>
                  <a:pt x="76" y="166"/>
                  <a:pt x="76" y="166"/>
                </a:cubicBezTo>
                <a:cubicBezTo>
                  <a:pt x="99" y="166"/>
                  <a:pt x="99" y="166"/>
                  <a:pt x="99" y="166"/>
                </a:cubicBezTo>
                <a:cubicBezTo>
                  <a:pt x="47" y="96"/>
                  <a:pt x="47" y="96"/>
                  <a:pt x="47" y="96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14" y="81"/>
                  <a:pt x="114" y="81"/>
                  <a:pt x="114" y="81"/>
                </a:cubicBezTo>
                <a:cubicBezTo>
                  <a:pt x="80" y="81"/>
                  <a:pt x="80" y="81"/>
                  <a:pt x="80" y="81"/>
                </a:cubicBezTo>
                <a:cubicBezTo>
                  <a:pt x="87" y="73"/>
                  <a:pt x="92" y="62"/>
                  <a:pt x="92" y="51"/>
                </a:cubicBezTo>
                <a:cubicBezTo>
                  <a:pt x="114" y="51"/>
                  <a:pt x="114" y="51"/>
                  <a:pt x="114" y="51"/>
                </a:cubicBezTo>
                <a:cubicBezTo>
                  <a:pt x="114" y="36"/>
                  <a:pt x="114" y="36"/>
                  <a:pt x="114" y="36"/>
                </a:cubicBezTo>
                <a:cubicBezTo>
                  <a:pt x="91" y="36"/>
                  <a:pt x="91" y="36"/>
                  <a:pt x="91" y="36"/>
                </a:cubicBezTo>
                <a:cubicBezTo>
                  <a:pt x="89" y="28"/>
                  <a:pt x="85" y="21"/>
                  <a:pt x="80" y="15"/>
                </a:cubicBezTo>
                <a:lnTo>
                  <a:pt x="114" y="15"/>
                </a:lnTo>
                <a:close/>
              </a:path>
            </a:pathLst>
          </a:custGeom>
          <a:solidFill>
            <a:srgbClr val="F37B2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0" name="Freeform 568">
            <a:extLst>
              <a:ext uri="{FF2B5EF4-FFF2-40B4-BE49-F238E27FC236}">
                <a16:creationId xmlns:a16="http://schemas.microsoft.com/office/drawing/2014/main" id="{6CE5D594-6EBE-C8BC-78DD-0D828114E55B}"/>
              </a:ext>
            </a:extLst>
          </p:cNvPr>
          <p:cNvSpPr>
            <a:spLocks/>
          </p:cNvSpPr>
          <p:nvPr/>
        </p:nvSpPr>
        <p:spPr bwMode="auto">
          <a:xfrm>
            <a:off x="11337613" y="2095360"/>
            <a:ext cx="99729" cy="146376"/>
          </a:xfrm>
          <a:custGeom>
            <a:avLst/>
            <a:gdLst>
              <a:gd name="T0" fmla="*/ 114 w 114"/>
              <a:gd name="T1" fmla="*/ 15 h 166"/>
              <a:gd name="T2" fmla="*/ 114 w 114"/>
              <a:gd name="T3" fmla="*/ 0 h 166"/>
              <a:gd name="T4" fmla="*/ 0 w 114"/>
              <a:gd name="T5" fmla="*/ 0 h 166"/>
              <a:gd name="T6" fmla="*/ 0 w 114"/>
              <a:gd name="T7" fmla="*/ 15 h 166"/>
              <a:gd name="T8" fmla="*/ 35 w 114"/>
              <a:gd name="T9" fmla="*/ 15 h 166"/>
              <a:gd name="T10" fmla="*/ 68 w 114"/>
              <a:gd name="T11" fmla="*/ 36 h 166"/>
              <a:gd name="T12" fmla="*/ 0 w 114"/>
              <a:gd name="T13" fmla="*/ 36 h 166"/>
              <a:gd name="T14" fmla="*/ 0 w 114"/>
              <a:gd name="T15" fmla="*/ 51 h 166"/>
              <a:gd name="T16" fmla="*/ 70 w 114"/>
              <a:gd name="T17" fmla="*/ 51 h 166"/>
              <a:gd name="T18" fmla="*/ 35 w 114"/>
              <a:gd name="T19" fmla="*/ 81 h 166"/>
              <a:gd name="T20" fmla="*/ 0 w 114"/>
              <a:gd name="T21" fmla="*/ 81 h 166"/>
              <a:gd name="T22" fmla="*/ 0 w 114"/>
              <a:gd name="T23" fmla="*/ 96 h 166"/>
              <a:gd name="T24" fmla="*/ 24 w 114"/>
              <a:gd name="T25" fmla="*/ 96 h 166"/>
              <a:gd name="T26" fmla="*/ 76 w 114"/>
              <a:gd name="T27" fmla="*/ 166 h 166"/>
              <a:gd name="T28" fmla="*/ 99 w 114"/>
              <a:gd name="T29" fmla="*/ 166 h 166"/>
              <a:gd name="T30" fmla="*/ 47 w 114"/>
              <a:gd name="T31" fmla="*/ 96 h 166"/>
              <a:gd name="T32" fmla="*/ 114 w 114"/>
              <a:gd name="T33" fmla="*/ 96 h 166"/>
              <a:gd name="T34" fmla="*/ 114 w 114"/>
              <a:gd name="T35" fmla="*/ 81 h 166"/>
              <a:gd name="T36" fmla="*/ 80 w 114"/>
              <a:gd name="T37" fmla="*/ 81 h 166"/>
              <a:gd name="T38" fmla="*/ 92 w 114"/>
              <a:gd name="T39" fmla="*/ 51 h 166"/>
              <a:gd name="T40" fmla="*/ 114 w 114"/>
              <a:gd name="T41" fmla="*/ 51 h 166"/>
              <a:gd name="T42" fmla="*/ 114 w 114"/>
              <a:gd name="T43" fmla="*/ 36 h 166"/>
              <a:gd name="T44" fmla="*/ 91 w 114"/>
              <a:gd name="T45" fmla="*/ 36 h 166"/>
              <a:gd name="T46" fmla="*/ 80 w 114"/>
              <a:gd name="T47" fmla="*/ 15 h 166"/>
              <a:gd name="T48" fmla="*/ 114 w 114"/>
              <a:gd name="T49" fmla="*/ 15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66">
                <a:moveTo>
                  <a:pt x="114" y="15"/>
                </a:move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50" y="15"/>
                  <a:pt x="63" y="24"/>
                  <a:pt x="68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51"/>
                  <a:pt x="0" y="51"/>
                  <a:pt x="0" y="51"/>
                </a:cubicBezTo>
                <a:cubicBezTo>
                  <a:pt x="70" y="51"/>
                  <a:pt x="70" y="51"/>
                  <a:pt x="70" y="51"/>
                </a:cubicBezTo>
                <a:cubicBezTo>
                  <a:pt x="68" y="68"/>
                  <a:pt x="53" y="81"/>
                  <a:pt x="35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96"/>
                  <a:pt x="0" y="96"/>
                  <a:pt x="0" y="96"/>
                </a:cubicBezTo>
                <a:cubicBezTo>
                  <a:pt x="24" y="96"/>
                  <a:pt x="24" y="96"/>
                  <a:pt x="24" y="96"/>
                </a:cubicBezTo>
                <a:cubicBezTo>
                  <a:pt x="76" y="166"/>
                  <a:pt x="76" y="166"/>
                  <a:pt x="76" y="166"/>
                </a:cubicBezTo>
                <a:cubicBezTo>
                  <a:pt x="99" y="166"/>
                  <a:pt x="99" y="166"/>
                  <a:pt x="99" y="166"/>
                </a:cubicBezTo>
                <a:cubicBezTo>
                  <a:pt x="47" y="96"/>
                  <a:pt x="47" y="96"/>
                  <a:pt x="47" y="96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14" y="81"/>
                  <a:pt x="114" y="81"/>
                  <a:pt x="114" y="81"/>
                </a:cubicBezTo>
                <a:cubicBezTo>
                  <a:pt x="80" y="81"/>
                  <a:pt x="80" y="81"/>
                  <a:pt x="80" y="81"/>
                </a:cubicBezTo>
                <a:cubicBezTo>
                  <a:pt x="87" y="73"/>
                  <a:pt x="92" y="62"/>
                  <a:pt x="92" y="51"/>
                </a:cubicBezTo>
                <a:cubicBezTo>
                  <a:pt x="114" y="51"/>
                  <a:pt x="114" y="51"/>
                  <a:pt x="114" y="51"/>
                </a:cubicBezTo>
                <a:cubicBezTo>
                  <a:pt x="114" y="36"/>
                  <a:pt x="114" y="36"/>
                  <a:pt x="114" y="36"/>
                </a:cubicBezTo>
                <a:cubicBezTo>
                  <a:pt x="91" y="36"/>
                  <a:pt x="91" y="36"/>
                  <a:pt x="91" y="36"/>
                </a:cubicBezTo>
                <a:cubicBezTo>
                  <a:pt x="89" y="28"/>
                  <a:pt x="85" y="21"/>
                  <a:pt x="80" y="15"/>
                </a:cubicBezTo>
                <a:lnTo>
                  <a:pt x="114" y="1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1" name="Freeform 568">
            <a:extLst>
              <a:ext uri="{FF2B5EF4-FFF2-40B4-BE49-F238E27FC236}">
                <a16:creationId xmlns:a16="http://schemas.microsoft.com/office/drawing/2014/main" id="{187DA96E-2072-2BB5-103A-0E2730115DCF}"/>
              </a:ext>
            </a:extLst>
          </p:cNvPr>
          <p:cNvSpPr>
            <a:spLocks/>
          </p:cNvSpPr>
          <p:nvPr/>
        </p:nvSpPr>
        <p:spPr bwMode="auto">
          <a:xfrm>
            <a:off x="11452020" y="2428874"/>
            <a:ext cx="59825" cy="87808"/>
          </a:xfrm>
          <a:custGeom>
            <a:avLst/>
            <a:gdLst>
              <a:gd name="T0" fmla="*/ 114 w 114"/>
              <a:gd name="T1" fmla="*/ 15 h 166"/>
              <a:gd name="T2" fmla="*/ 114 w 114"/>
              <a:gd name="T3" fmla="*/ 0 h 166"/>
              <a:gd name="T4" fmla="*/ 0 w 114"/>
              <a:gd name="T5" fmla="*/ 0 h 166"/>
              <a:gd name="T6" fmla="*/ 0 w 114"/>
              <a:gd name="T7" fmla="*/ 15 h 166"/>
              <a:gd name="T8" fmla="*/ 35 w 114"/>
              <a:gd name="T9" fmla="*/ 15 h 166"/>
              <a:gd name="T10" fmla="*/ 68 w 114"/>
              <a:gd name="T11" fmla="*/ 36 h 166"/>
              <a:gd name="T12" fmla="*/ 0 w 114"/>
              <a:gd name="T13" fmla="*/ 36 h 166"/>
              <a:gd name="T14" fmla="*/ 0 w 114"/>
              <a:gd name="T15" fmla="*/ 51 h 166"/>
              <a:gd name="T16" fmla="*/ 70 w 114"/>
              <a:gd name="T17" fmla="*/ 51 h 166"/>
              <a:gd name="T18" fmla="*/ 35 w 114"/>
              <a:gd name="T19" fmla="*/ 81 h 166"/>
              <a:gd name="T20" fmla="*/ 0 w 114"/>
              <a:gd name="T21" fmla="*/ 81 h 166"/>
              <a:gd name="T22" fmla="*/ 0 w 114"/>
              <a:gd name="T23" fmla="*/ 96 h 166"/>
              <a:gd name="T24" fmla="*/ 24 w 114"/>
              <a:gd name="T25" fmla="*/ 96 h 166"/>
              <a:gd name="T26" fmla="*/ 76 w 114"/>
              <a:gd name="T27" fmla="*/ 166 h 166"/>
              <a:gd name="T28" fmla="*/ 99 w 114"/>
              <a:gd name="T29" fmla="*/ 166 h 166"/>
              <a:gd name="T30" fmla="*/ 47 w 114"/>
              <a:gd name="T31" fmla="*/ 96 h 166"/>
              <a:gd name="T32" fmla="*/ 114 w 114"/>
              <a:gd name="T33" fmla="*/ 96 h 166"/>
              <a:gd name="T34" fmla="*/ 114 w 114"/>
              <a:gd name="T35" fmla="*/ 81 h 166"/>
              <a:gd name="T36" fmla="*/ 80 w 114"/>
              <a:gd name="T37" fmla="*/ 81 h 166"/>
              <a:gd name="T38" fmla="*/ 92 w 114"/>
              <a:gd name="T39" fmla="*/ 51 h 166"/>
              <a:gd name="T40" fmla="*/ 114 w 114"/>
              <a:gd name="T41" fmla="*/ 51 h 166"/>
              <a:gd name="T42" fmla="*/ 114 w 114"/>
              <a:gd name="T43" fmla="*/ 36 h 166"/>
              <a:gd name="T44" fmla="*/ 91 w 114"/>
              <a:gd name="T45" fmla="*/ 36 h 166"/>
              <a:gd name="T46" fmla="*/ 80 w 114"/>
              <a:gd name="T47" fmla="*/ 15 h 166"/>
              <a:gd name="T48" fmla="*/ 114 w 114"/>
              <a:gd name="T49" fmla="*/ 15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66">
                <a:moveTo>
                  <a:pt x="114" y="15"/>
                </a:move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50" y="15"/>
                  <a:pt x="63" y="24"/>
                  <a:pt x="68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51"/>
                  <a:pt x="0" y="51"/>
                  <a:pt x="0" y="51"/>
                </a:cubicBezTo>
                <a:cubicBezTo>
                  <a:pt x="70" y="51"/>
                  <a:pt x="70" y="51"/>
                  <a:pt x="70" y="51"/>
                </a:cubicBezTo>
                <a:cubicBezTo>
                  <a:pt x="68" y="68"/>
                  <a:pt x="53" y="81"/>
                  <a:pt x="35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96"/>
                  <a:pt x="0" y="96"/>
                  <a:pt x="0" y="96"/>
                </a:cubicBezTo>
                <a:cubicBezTo>
                  <a:pt x="24" y="96"/>
                  <a:pt x="24" y="96"/>
                  <a:pt x="24" y="96"/>
                </a:cubicBezTo>
                <a:cubicBezTo>
                  <a:pt x="76" y="166"/>
                  <a:pt x="76" y="166"/>
                  <a:pt x="76" y="166"/>
                </a:cubicBezTo>
                <a:cubicBezTo>
                  <a:pt x="99" y="166"/>
                  <a:pt x="99" y="166"/>
                  <a:pt x="99" y="166"/>
                </a:cubicBezTo>
                <a:cubicBezTo>
                  <a:pt x="47" y="96"/>
                  <a:pt x="47" y="96"/>
                  <a:pt x="47" y="96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14" y="81"/>
                  <a:pt x="114" y="81"/>
                  <a:pt x="114" y="81"/>
                </a:cubicBezTo>
                <a:cubicBezTo>
                  <a:pt x="80" y="81"/>
                  <a:pt x="80" y="81"/>
                  <a:pt x="80" y="81"/>
                </a:cubicBezTo>
                <a:cubicBezTo>
                  <a:pt x="87" y="73"/>
                  <a:pt x="92" y="62"/>
                  <a:pt x="92" y="51"/>
                </a:cubicBezTo>
                <a:cubicBezTo>
                  <a:pt x="114" y="51"/>
                  <a:pt x="114" y="51"/>
                  <a:pt x="114" y="51"/>
                </a:cubicBezTo>
                <a:cubicBezTo>
                  <a:pt x="114" y="36"/>
                  <a:pt x="114" y="36"/>
                  <a:pt x="114" y="36"/>
                </a:cubicBezTo>
                <a:cubicBezTo>
                  <a:pt x="91" y="36"/>
                  <a:pt x="91" y="36"/>
                  <a:pt x="91" y="36"/>
                </a:cubicBezTo>
                <a:cubicBezTo>
                  <a:pt x="89" y="28"/>
                  <a:pt x="85" y="21"/>
                  <a:pt x="80" y="15"/>
                </a:cubicBezTo>
                <a:lnTo>
                  <a:pt x="114" y="1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2" name="Freeform 568">
            <a:extLst>
              <a:ext uri="{FF2B5EF4-FFF2-40B4-BE49-F238E27FC236}">
                <a16:creationId xmlns:a16="http://schemas.microsoft.com/office/drawing/2014/main" id="{4201B8EB-0D17-92A8-6422-D3750A0BF0EA}"/>
              </a:ext>
            </a:extLst>
          </p:cNvPr>
          <p:cNvSpPr>
            <a:spLocks/>
          </p:cNvSpPr>
          <p:nvPr/>
        </p:nvSpPr>
        <p:spPr bwMode="auto">
          <a:xfrm>
            <a:off x="11313657" y="2650700"/>
            <a:ext cx="45719" cy="67103"/>
          </a:xfrm>
          <a:custGeom>
            <a:avLst/>
            <a:gdLst>
              <a:gd name="T0" fmla="*/ 114 w 114"/>
              <a:gd name="T1" fmla="*/ 15 h 166"/>
              <a:gd name="T2" fmla="*/ 114 w 114"/>
              <a:gd name="T3" fmla="*/ 0 h 166"/>
              <a:gd name="T4" fmla="*/ 0 w 114"/>
              <a:gd name="T5" fmla="*/ 0 h 166"/>
              <a:gd name="T6" fmla="*/ 0 w 114"/>
              <a:gd name="T7" fmla="*/ 15 h 166"/>
              <a:gd name="T8" fmla="*/ 35 w 114"/>
              <a:gd name="T9" fmla="*/ 15 h 166"/>
              <a:gd name="T10" fmla="*/ 68 w 114"/>
              <a:gd name="T11" fmla="*/ 36 h 166"/>
              <a:gd name="T12" fmla="*/ 0 w 114"/>
              <a:gd name="T13" fmla="*/ 36 h 166"/>
              <a:gd name="T14" fmla="*/ 0 w 114"/>
              <a:gd name="T15" fmla="*/ 51 h 166"/>
              <a:gd name="T16" fmla="*/ 70 w 114"/>
              <a:gd name="T17" fmla="*/ 51 h 166"/>
              <a:gd name="T18" fmla="*/ 35 w 114"/>
              <a:gd name="T19" fmla="*/ 81 h 166"/>
              <a:gd name="T20" fmla="*/ 0 w 114"/>
              <a:gd name="T21" fmla="*/ 81 h 166"/>
              <a:gd name="T22" fmla="*/ 0 w 114"/>
              <a:gd name="T23" fmla="*/ 96 h 166"/>
              <a:gd name="T24" fmla="*/ 24 w 114"/>
              <a:gd name="T25" fmla="*/ 96 h 166"/>
              <a:gd name="T26" fmla="*/ 76 w 114"/>
              <a:gd name="T27" fmla="*/ 166 h 166"/>
              <a:gd name="T28" fmla="*/ 99 w 114"/>
              <a:gd name="T29" fmla="*/ 166 h 166"/>
              <a:gd name="T30" fmla="*/ 47 w 114"/>
              <a:gd name="T31" fmla="*/ 96 h 166"/>
              <a:gd name="T32" fmla="*/ 114 w 114"/>
              <a:gd name="T33" fmla="*/ 96 h 166"/>
              <a:gd name="T34" fmla="*/ 114 w 114"/>
              <a:gd name="T35" fmla="*/ 81 h 166"/>
              <a:gd name="T36" fmla="*/ 80 w 114"/>
              <a:gd name="T37" fmla="*/ 81 h 166"/>
              <a:gd name="T38" fmla="*/ 92 w 114"/>
              <a:gd name="T39" fmla="*/ 51 h 166"/>
              <a:gd name="T40" fmla="*/ 114 w 114"/>
              <a:gd name="T41" fmla="*/ 51 h 166"/>
              <a:gd name="T42" fmla="*/ 114 w 114"/>
              <a:gd name="T43" fmla="*/ 36 h 166"/>
              <a:gd name="T44" fmla="*/ 91 w 114"/>
              <a:gd name="T45" fmla="*/ 36 h 166"/>
              <a:gd name="T46" fmla="*/ 80 w 114"/>
              <a:gd name="T47" fmla="*/ 15 h 166"/>
              <a:gd name="T48" fmla="*/ 114 w 114"/>
              <a:gd name="T49" fmla="*/ 15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66">
                <a:moveTo>
                  <a:pt x="114" y="15"/>
                </a:move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50" y="15"/>
                  <a:pt x="63" y="24"/>
                  <a:pt x="68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51"/>
                  <a:pt x="0" y="51"/>
                  <a:pt x="0" y="51"/>
                </a:cubicBezTo>
                <a:cubicBezTo>
                  <a:pt x="70" y="51"/>
                  <a:pt x="70" y="51"/>
                  <a:pt x="70" y="51"/>
                </a:cubicBezTo>
                <a:cubicBezTo>
                  <a:pt x="68" y="68"/>
                  <a:pt x="53" y="81"/>
                  <a:pt x="35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96"/>
                  <a:pt x="0" y="96"/>
                  <a:pt x="0" y="96"/>
                </a:cubicBezTo>
                <a:cubicBezTo>
                  <a:pt x="24" y="96"/>
                  <a:pt x="24" y="96"/>
                  <a:pt x="24" y="96"/>
                </a:cubicBezTo>
                <a:cubicBezTo>
                  <a:pt x="76" y="166"/>
                  <a:pt x="76" y="166"/>
                  <a:pt x="76" y="166"/>
                </a:cubicBezTo>
                <a:cubicBezTo>
                  <a:pt x="99" y="166"/>
                  <a:pt x="99" y="166"/>
                  <a:pt x="99" y="166"/>
                </a:cubicBezTo>
                <a:cubicBezTo>
                  <a:pt x="47" y="96"/>
                  <a:pt x="47" y="96"/>
                  <a:pt x="47" y="96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14" y="81"/>
                  <a:pt x="114" y="81"/>
                  <a:pt x="114" y="81"/>
                </a:cubicBezTo>
                <a:cubicBezTo>
                  <a:pt x="80" y="81"/>
                  <a:pt x="80" y="81"/>
                  <a:pt x="80" y="81"/>
                </a:cubicBezTo>
                <a:cubicBezTo>
                  <a:pt x="87" y="73"/>
                  <a:pt x="92" y="62"/>
                  <a:pt x="92" y="51"/>
                </a:cubicBezTo>
                <a:cubicBezTo>
                  <a:pt x="114" y="51"/>
                  <a:pt x="114" y="51"/>
                  <a:pt x="114" y="51"/>
                </a:cubicBezTo>
                <a:cubicBezTo>
                  <a:pt x="114" y="36"/>
                  <a:pt x="114" y="36"/>
                  <a:pt x="114" y="36"/>
                </a:cubicBezTo>
                <a:cubicBezTo>
                  <a:pt x="91" y="36"/>
                  <a:pt x="91" y="36"/>
                  <a:pt x="91" y="36"/>
                </a:cubicBezTo>
                <a:cubicBezTo>
                  <a:pt x="89" y="28"/>
                  <a:pt x="85" y="21"/>
                  <a:pt x="80" y="15"/>
                </a:cubicBezTo>
                <a:lnTo>
                  <a:pt x="114" y="1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630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99D0E38-BA4D-A27A-1630-EFE38D1A7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664" y="342899"/>
            <a:ext cx="10665464" cy="687767"/>
          </a:xfrm>
        </p:spPr>
        <p:txBody>
          <a:bodyPr anchor="ctr">
            <a:noAutofit/>
          </a:bodyPr>
          <a:lstStyle/>
          <a:p>
            <a:pPr algn="l" defTabSz="1219170">
              <a:buClr>
                <a:srgbClr val="000000"/>
              </a:buClr>
              <a:buSzPts val="1100"/>
            </a:pPr>
            <a:r>
              <a:rPr lang="en-IN" sz="2400" kern="0" dirty="0">
                <a:solidFill>
                  <a:srgbClr val="2F5597"/>
                </a:solidFill>
                <a:latin typeface="Arial"/>
                <a:cs typeface="Arial"/>
                <a:sym typeface="Arial"/>
              </a:rPr>
              <a:t>BBPS Structure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178666-C726-0C87-C8B2-FD3AD4962F02}"/>
              </a:ext>
            </a:extLst>
          </p:cNvPr>
          <p:cNvCxnSpPr>
            <a:cxnSpLocks/>
          </p:cNvCxnSpPr>
          <p:nvPr/>
        </p:nvCxnSpPr>
        <p:spPr>
          <a:xfrm>
            <a:off x="1238664" y="410401"/>
            <a:ext cx="0" cy="60250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3">
            <a:extLst>
              <a:ext uri="{FF2B5EF4-FFF2-40B4-BE49-F238E27FC236}">
                <a16:creationId xmlns:a16="http://schemas.microsoft.com/office/drawing/2014/main" id="{E57C801F-4C8D-97C6-8581-4E8850E0E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787" y="1964562"/>
            <a:ext cx="977568" cy="886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2BA78F-A101-5644-63DF-89D258729641}"/>
              </a:ext>
            </a:extLst>
          </p:cNvPr>
          <p:cNvSpPr/>
          <p:nvPr/>
        </p:nvSpPr>
        <p:spPr>
          <a:xfrm>
            <a:off x="2376275" y="4853835"/>
            <a:ext cx="1139973" cy="3525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Customers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0A72AAC-3819-01AE-9320-B780B283D112}"/>
              </a:ext>
            </a:extLst>
          </p:cNvPr>
          <p:cNvSpPr/>
          <p:nvPr/>
        </p:nvSpPr>
        <p:spPr>
          <a:xfrm>
            <a:off x="7536260" y="1543938"/>
            <a:ext cx="806213" cy="33937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BOU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E71B54-1D7F-EDF9-D9AA-F47BB71672CB}"/>
              </a:ext>
            </a:extLst>
          </p:cNvPr>
          <p:cNvSpPr txBox="1"/>
          <p:nvPr/>
        </p:nvSpPr>
        <p:spPr>
          <a:xfrm>
            <a:off x="2694344" y="2640912"/>
            <a:ext cx="1594441" cy="461665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Payment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Portals</a:t>
            </a:r>
          </a:p>
        </p:txBody>
      </p:sp>
      <p:sp>
        <p:nvSpPr>
          <p:cNvPr id="9" name="Rectangle: Rounded Corners 27">
            <a:extLst>
              <a:ext uri="{FF2B5EF4-FFF2-40B4-BE49-F238E27FC236}">
                <a16:creationId xmlns:a16="http://schemas.microsoft.com/office/drawing/2014/main" id="{13DE53E2-4008-D251-7025-730249B93DFD}"/>
              </a:ext>
            </a:extLst>
          </p:cNvPr>
          <p:cNvSpPr/>
          <p:nvPr/>
        </p:nvSpPr>
        <p:spPr>
          <a:xfrm>
            <a:off x="4660393" y="1352712"/>
            <a:ext cx="857381" cy="3609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063CD7CF-F7EE-2AB4-6184-13259E794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497" y="3829996"/>
            <a:ext cx="1156537" cy="107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423206-D242-EDDE-0EFD-571C6AC256EF}"/>
              </a:ext>
            </a:extLst>
          </p:cNvPr>
          <p:cNvCxnSpPr/>
          <p:nvPr/>
        </p:nvCxnSpPr>
        <p:spPr>
          <a:xfrm flipH="1">
            <a:off x="7416844" y="3011338"/>
            <a:ext cx="1581418" cy="1039753"/>
          </a:xfrm>
          <a:prstGeom prst="line">
            <a:avLst/>
          </a:prstGeom>
          <a:ln w="952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5D92BB-A8A1-9FD5-9E94-70C10D990BBC}"/>
              </a:ext>
            </a:extLst>
          </p:cNvPr>
          <p:cNvCxnSpPr/>
          <p:nvPr/>
        </p:nvCxnSpPr>
        <p:spPr>
          <a:xfrm flipH="1">
            <a:off x="7110195" y="2570243"/>
            <a:ext cx="568554" cy="335262"/>
          </a:xfrm>
          <a:prstGeom prst="line">
            <a:avLst/>
          </a:prstGeom>
          <a:ln w="952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6DA0076-9242-CAD2-B623-01F80B5786AA}"/>
              </a:ext>
            </a:extLst>
          </p:cNvPr>
          <p:cNvCxnSpPr/>
          <p:nvPr/>
        </p:nvCxnSpPr>
        <p:spPr>
          <a:xfrm flipH="1" flipV="1">
            <a:off x="5300144" y="2407746"/>
            <a:ext cx="579358" cy="335960"/>
          </a:xfrm>
          <a:prstGeom prst="line">
            <a:avLst/>
          </a:prstGeom>
          <a:ln w="9525">
            <a:solidFill>
              <a:srgbClr val="58595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6C24628-6547-2125-7F7E-00BF9CDA4CE1}"/>
              </a:ext>
            </a:extLst>
          </p:cNvPr>
          <p:cNvCxnSpPr/>
          <p:nvPr/>
        </p:nvCxnSpPr>
        <p:spPr>
          <a:xfrm flipH="1">
            <a:off x="3417035" y="2367163"/>
            <a:ext cx="1442722" cy="794035"/>
          </a:xfrm>
          <a:prstGeom prst="line">
            <a:avLst/>
          </a:prstGeom>
          <a:ln w="952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D67CC97-7AE4-BB52-0E34-D45E1F3597F4}"/>
              </a:ext>
            </a:extLst>
          </p:cNvPr>
          <p:cNvCxnSpPr/>
          <p:nvPr/>
        </p:nvCxnSpPr>
        <p:spPr>
          <a:xfrm flipH="1" flipV="1">
            <a:off x="3148101" y="3456685"/>
            <a:ext cx="736294" cy="508398"/>
          </a:xfrm>
          <a:prstGeom prst="line">
            <a:avLst/>
          </a:prstGeom>
          <a:ln w="952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00E0A3-5A95-9568-3163-C0EC17B64B60}"/>
              </a:ext>
            </a:extLst>
          </p:cNvPr>
          <p:cNvCxnSpPr/>
          <p:nvPr/>
        </p:nvCxnSpPr>
        <p:spPr>
          <a:xfrm flipH="1" flipV="1">
            <a:off x="4233992" y="4188600"/>
            <a:ext cx="1023208" cy="689347"/>
          </a:xfrm>
          <a:prstGeom prst="line">
            <a:avLst/>
          </a:prstGeom>
          <a:ln w="952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D55BBED-071F-D808-BF66-13BD9FAD0030}"/>
              </a:ext>
            </a:extLst>
          </p:cNvPr>
          <p:cNvGrpSpPr/>
          <p:nvPr/>
        </p:nvGrpSpPr>
        <p:grpSpPr>
          <a:xfrm>
            <a:off x="3476536" y="3400598"/>
            <a:ext cx="1432581" cy="1585661"/>
            <a:chOff x="5293061" y="3248684"/>
            <a:chExt cx="1432581" cy="1585661"/>
          </a:xfrm>
        </p:grpSpPr>
        <p:pic>
          <p:nvPicPr>
            <p:cNvPr id="21" name="Picture 7">
              <a:extLst>
                <a:ext uri="{FF2B5EF4-FFF2-40B4-BE49-F238E27FC236}">
                  <a16:creationId xmlns:a16="http://schemas.microsoft.com/office/drawing/2014/main" id="{DC387925-88D4-4E8A-936C-01055A237D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3181" y="3248684"/>
              <a:ext cx="635794" cy="1108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65B1E8-B974-8504-6E9F-4B957162D7DF}"/>
                </a:ext>
              </a:extLst>
            </p:cNvPr>
            <p:cNvSpPr txBox="1"/>
            <p:nvPr/>
          </p:nvSpPr>
          <p:spPr>
            <a:xfrm>
              <a:off x="5293061" y="4557346"/>
              <a:ext cx="1432581" cy="276999"/>
            </a:xfrm>
            <a:prstGeom prst="rect">
              <a:avLst/>
            </a:prstGeom>
            <a:noFill/>
            <a:scene3d>
              <a:camera prst="perspectiveRelaxedModerately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Payment Apps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B2900F7-3B09-C0BC-C2EC-ECFC2F27E0E4}"/>
              </a:ext>
            </a:extLst>
          </p:cNvPr>
          <p:cNvCxnSpPr/>
          <p:nvPr/>
        </p:nvCxnSpPr>
        <p:spPr>
          <a:xfrm flipH="1" flipV="1">
            <a:off x="8290334" y="2570243"/>
            <a:ext cx="703334" cy="441096"/>
          </a:xfrm>
          <a:prstGeom prst="line">
            <a:avLst/>
          </a:prstGeom>
          <a:ln w="952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1">
            <a:extLst>
              <a:ext uri="{FF2B5EF4-FFF2-40B4-BE49-F238E27FC236}">
                <a16:creationId xmlns:a16="http://schemas.microsoft.com/office/drawing/2014/main" id="{0F06D881-F205-21ED-F8FB-707678064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57" y="2367163"/>
            <a:ext cx="1043638" cy="119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9">
            <a:extLst>
              <a:ext uri="{FF2B5EF4-FFF2-40B4-BE49-F238E27FC236}">
                <a16:creationId xmlns:a16="http://schemas.microsoft.com/office/drawing/2014/main" id="{9B4BF735-BAD2-E04A-F0FE-668537AA0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1132995">
            <a:off x="4732108" y="4508662"/>
            <a:ext cx="91737" cy="7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9">
            <a:extLst>
              <a:ext uri="{FF2B5EF4-FFF2-40B4-BE49-F238E27FC236}">
                <a16:creationId xmlns:a16="http://schemas.microsoft.com/office/drawing/2014/main" id="{C58F1C40-B681-4217-32E4-AC700BAB9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1132995">
            <a:off x="3371166" y="3600533"/>
            <a:ext cx="91737" cy="7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9">
            <a:extLst>
              <a:ext uri="{FF2B5EF4-FFF2-40B4-BE49-F238E27FC236}">
                <a16:creationId xmlns:a16="http://schemas.microsoft.com/office/drawing/2014/main" id="{C889E560-5E24-F90E-2686-2181D865D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185757">
            <a:off x="4146959" y="2708629"/>
            <a:ext cx="91737" cy="7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B81840F9-62B8-16AE-EB85-3CA41CDDB9E4}"/>
              </a:ext>
            </a:extLst>
          </p:cNvPr>
          <p:cNvGrpSpPr/>
          <p:nvPr/>
        </p:nvGrpSpPr>
        <p:grpSpPr>
          <a:xfrm>
            <a:off x="7416844" y="4051091"/>
            <a:ext cx="873491" cy="658027"/>
            <a:chOff x="9528671" y="3817413"/>
            <a:chExt cx="873491" cy="65802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0D44AE5-008B-EB21-DCE8-C5C793E733C4}"/>
                </a:ext>
              </a:extLst>
            </p:cNvPr>
            <p:cNvCxnSpPr/>
            <p:nvPr/>
          </p:nvCxnSpPr>
          <p:spPr>
            <a:xfrm flipH="1" flipV="1">
              <a:off x="9528671" y="3817413"/>
              <a:ext cx="873491" cy="658027"/>
            </a:xfrm>
            <a:prstGeom prst="line">
              <a:avLst/>
            </a:prstGeom>
            <a:ln w="9525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19">
              <a:extLst>
                <a:ext uri="{FF2B5EF4-FFF2-40B4-BE49-F238E27FC236}">
                  <a16:creationId xmlns:a16="http://schemas.microsoft.com/office/drawing/2014/main" id="{A7E6DA45-C8A3-E89B-74DD-C70C96D27C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5704">
              <a:off x="9671285" y="3947665"/>
              <a:ext cx="91737" cy="70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1" name="Picture 19">
            <a:extLst>
              <a:ext uri="{FF2B5EF4-FFF2-40B4-BE49-F238E27FC236}">
                <a16:creationId xmlns:a16="http://schemas.microsoft.com/office/drawing/2014/main" id="{D45A5288-8CE7-BBB5-5DFA-50F25ADA2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5704">
            <a:off x="8577241" y="2755714"/>
            <a:ext cx="91737" cy="7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9">
            <a:extLst>
              <a:ext uri="{FF2B5EF4-FFF2-40B4-BE49-F238E27FC236}">
                <a16:creationId xmlns:a16="http://schemas.microsoft.com/office/drawing/2014/main" id="{026B0C21-C67D-F85F-0F99-246B99D85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44981">
            <a:off x="5541756" y="2550215"/>
            <a:ext cx="91737" cy="7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9">
            <a:extLst>
              <a:ext uri="{FF2B5EF4-FFF2-40B4-BE49-F238E27FC236}">
                <a16:creationId xmlns:a16="http://schemas.microsoft.com/office/drawing/2014/main" id="{E53A1930-A1CD-5378-20A1-BD28384B4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247007">
            <a:off x="8360085" y="3371993"/>
            <a:ext cx="91737" cy="7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: Rounded Corners 24">
            <a:extLst>
              <a:ext uri="{FF2B5EF4-FFF2-40B4-BE49-F238E27FC236}">
                <a16:creationId xmlns:a16="http://schemas.microsoft.com/office/drawing/2014/main" id="{C5C823C2-B0A5-A5EA-7405-B9B749D72E3A}"/>
              </a:ext>
            </a:extLst>
          </p:cNvPr>
          <p:cNvSpPr/>
          <p:nvPr/>
        </p:nvSpPr>
        <p:spPr>
          <a:xfrm>
            <a:off x="8175745" y="4709118"/>
            <a:ext cx="782573" cy="299020"/>
          </a:xfrm>
          <a:prstGeom prst="roundRect">
            <a:avLst>
              <a:gd name="adj" fmla="val 2682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Billers</a:t>
            </a:r>
          </a:p>
        </p:txBody>
      </p:sp>
      <p:pic>
        <p:nvPicPr>
          <p:cNvPr id="35" name="Picture 22">
            <a:extLst>
              <a:ext uri="{FF2B5EF4-FFF2-40B4-BE49-F238E27FC236}">
                <a16:creationId xmlns:a16="http://schemas.microsoft.com/office/drawing/2014/main" id="{7692DE4F-A3C2-6030-1CF6-80DF02617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084" y="1127912"/>
            <a:ext cx="2760719" cy="306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8F0BFE54-8C3F-1300-BD80-D1FAE9705447}"/>
              </a:ext>
            </a:extLst>
          </p:cNvPr>
          <p:cNvGrpSpPr/>
          <p:nvPr/>
        </p:nvGrpSpPr>
        <p:grpSpPr>
          <a:xfrm>
            <a:off x="4584388" y="4275898"/>
            <a:ext cx="1663446" cy="1345302"/>
            <a:chOff x="6579300" y="4287572"/>
            <a:chExt cx="1663446" cy="134530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D7F2BAA-A375-70DC-58F9-ADF339809ABE}"/>
                </a:ext>
              </a:extLst>
            </p:cNvPr>
            <p:cNvSpPr txBox="1"/>
            <p:nvPr/>
          </p:nvSpPr>
          <p:spPr>
            <a:xfrm>
              <a:off x="6579300" y="5171209"/>
              <a:ext cx="1663446" cy="461665"/>
            </a:xfrm>
            <a:prstGeom prst="rect">
              <a:avLst/>
            </a:prstGeom>
            <a:noFill/>
            <a:scene3d>
              <a:camera prst="perspectiveRelaxedModerately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Retail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Touchpoints</a:t>
              </a:r>
            </a:p>
          </p:txBody>
        </p:sp>
        <p:pic>
          <p:nvPicPr>
            <p:cNvPr id="38" name="Picture 3">
              <a:extLst>
                <a:ext uri="{FF2B5EF4-FFF2-40B4-BE49-F238E27FC236}">
                  <a16:creationId xmlns:a16="http://schemas.microsoft.com/office/drawing/2014/main" id="{D6ED2D52-A050-3C91-857F-986711ACCC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4399" y="4287572"/>
              <a:ext cx="628630" cy="8858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" name="Picture 2">
            <a:extLst>
              <a:ext uri="{FF2B5EF4-FFF2-40B4-BE49-F238E27FC236}">
                <a16:creationId xmlns:a16="http://schemas.microsoft.com/office/drawing/2014/main" id="{C610AC22-D59B-68C7-079A-47B27C84B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215" y="1784557"/>
            <a:ext cx="923738" cy="840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3349DFC2-E9AB-5363-01DA-E8DF72ED1A13}"/>
              </a:ext>
            </a:extLst>
          </p:cNvPr>
          <p:cNvGrpSpPr/>
          <p:nvPr/>
        </p:nvGrpSpPr>
        <p:grpSpPr>
          <a:xfrm>
            <a:off x="7516140" y="5055799"/>
            <a:ext cx="635445" cy="896262"/>
            <a:chOff x="10183865" y="4326432"/>
            <a:chExt cx="700390" cy="98786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BA5EE1B-3692-10D7-29BF-6AFA6AD097C3}"/>
                </a:ext>
              </a:extLst>
            </p:cNvPr>
            <p:cNvSpPr txBox="1"/>
            <p:nvPr/>
          </p:nvSpPr>
          <p:spPr>
            <a:xfrm>
              <a:off x="10257381" y="5042910"/>
              <a:ext cx="495068" cy="2713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DTH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B38BF56-B4DF-053D-1F64-68EFF815BA4F}"/>
                </a:ext>
              </a:extLst>
            </p:cNvPr>
            <p:cNvGrpSpPr/>
            <p:nvPr/>
          </p:nvGrpSpPr>
          <p:grpSpPr>
            <a:xfrm>
              <a:off x="10183865" y="4326432"/>
              <a:ext cx="700390" cy="700390"/>
              <a:chOff x="9196000" y="4517667"/>
              <a:chExt cx="700390" cy="700390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1BFF79BE-CAD2-FC5E-3D6B-9CE8F1FCCFE9}"/>
                  </a:ext>
                </a:extLst>
              </p:cNvPr>
              <p:cNvSpPr/>
              <p:nvPr/>
            </p:nvSpPr>
            <p:spPr>
              <a:xfrm>
                <a:off x="9196000" y="4517667"/>
                <a:ext cx="700390" cy="700390"/>
              </a:xfrm>
              <a:prstGeom prst="ellipse">
                <a:avLst/>
              </a:prstGeom>
              <a:noFill/>
              <a:ln w="19050">
                <a:solidFill>
                  <a:srgbClr val="F479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CDD63E1B-5BF6-06E9-C784-1F42FE0FA0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79431" y="4669024"/>
                <a:ext cx="403340" cy="450659"/>
              </a:xfrm>
              <a:prstGeom prst="rect">
                <a:avLst/>
              </a:prstGeom>
            </p:spPr>
          </p:pic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373C4A2-7249-AE15-D20E-2CDC5A2A3222}"/>
              </a:ext>
            </a:extLst>
          </p:cNvPr>
          <p:cNvGrpSpPr/>
          <p:nvPr/>
        </p:nvGrpSpPr>
        <p:grpSpPr>
          <a:xfrm>
            <a:off x="7408033" y="4093151"/>
            <a:ext cx="703710" cy="856789"/>
            <a:chOff x="9468967" y="3483342"/>
            <a:chExt cx="775632" cy="944356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1F4CC23-88DA-DE50-6312-2C8020159537}"/>
                </a:ext>
              </a:extLst>
            </p:cNvPr>
            <p:cNvSpPr txBox="1"/>
            <p:nvPr/>
          </p:nvSpPr>
          <p:spPr>
            <a:xfrm>
              <a:off x="9468967" y="4156312"/>
              <a:ext cx="744191" cy="2713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Telecom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92F8D9D-DDFA-F3F0-1558-7EC06F9D67A7}"/>
                </a:ext>
              </a:extLst>
            </p:cNvPr>
            <p:cNvGrpSpPr/>
            <p:nvPr/>
          </p:nvGrpSpPr>
          <p:grpSpPr>
            <a:xfrm>
              <a:off x="9544209" y="3483342"/>
              <a:ext cx="700390" cy="700390"/>
              <a:chOff x="9482810" y="4545486"/>
              <a:chExt cx="700390" cy="700390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C66B6D84-F007-C724-03ED-B336CCED9849}"/>
                  </a:ext>
                </a:extLst>
              </p:cNvPr>
              <p:cNvSpPr/>
              <p:nvPr/>
            </p:nvSpPr>
            <p:spPr>
              <a:xfrm>
                <a:off x="9482810" y="4545486"/>
                <a:ext cx="700390" cy="70039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479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FD3D7727-69F3-60AE-063C-3337CB289D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13597" y="4675345"/>
                <a:ext cx="238816" cy="440672"/>
              </a:xfrm>
              <a:prstGeom prst="rect">
                <a:avLst/>
              </a:prstGeom>
            </p:spPr>
          </p:pic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5D22894-41EE-4E8B-5428-8A0071DE6AE0}"/>
              </a:ext>
            </a:extLst>
          </p:cNvPr>
          <p:cNvGrpSpPr/>
          <p:nvPr/>
        </p:nvGrpSpPr>
        <p:grpSpPr>
          <a:xfrm>
            <a:off x="8141992" y="3604617"/>
            <a:ext cx="732893" cy="894438"/>
            <a:chOff x="10322399" y="2784274"/>
            <a:chExt cx="807798" cy="98585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6B25B68-30C6-A27C-E318-A1635FCF7640}"/>
                </a:ext>
              </a:extLst>
            </p:cNvPr>
            <p:cNvSpPr txBox="1"/>
            <p:nvPr/>
          </p:nvSpPr>
          <p:spPr>
            <a:xfrm>
              <a:off x="10322399" y="3498742"/>
              <a:ext cx="807798" cy="2713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Electricity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781E4A7-A11D-8C0B-4237-31B05C746A9B}"/>
                </a:ext>
              </a:extLst>
            </p:cNvPr>
            <p:cNvGrpSpPr/>
            <p:nvPr/>
          </p:nvGrpSpPr>
          <p:grpSpPr>
            <a:xfrm>
              <a:off x="10343475" y="2784274"/>
              <a:ext cx="700390" cy="700390"/>
              <a:chOff x="10507643" y="3067351"/>
              <a:chExt cx="700390" cy="700390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33FC61B5-D003-D336-9B35-71D9113356BE}"/>
                  </a:ext>
                </a:extLst>
              </p:cNvPr>
              <p:cNvSpPr/>
              <p:nvPr/>
            </p:nvSpPr>
            <p:spPr>
              <a:xfrm>
                <a:off x="10507643" y="3067351"/>
                <a:ext cx="700390" cy="700390"/>
              </a:xfrm>
              <a:prstGeom prst="ellipse">
                <a:avLst/>
              </a:prstGeom>
              <a:noFill/>
              <a:ln w="19050">
                <a:solidFill>
                  <a:srgbClr val="F479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32BF865A-8F19-CF8B-C3C0-955084C8DE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66108" y="3196451"/>
                <a:ext cx="383461" cy="442190"/>
              </a:xfrm>
              <a:prstGeom prst="rect">
                <a:avLst/>
              </a:prstGeom>
            </p:spPr>
          </p:pic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E1D2531-4135-5CFF-428E-CD47DF67B5D8}"/>
              </a:ext>
            </a:extLst>
          </p:cNvPr>
          <p:cNvGrpSpPr/>
          <p:nvPr/>
        </p:nvGrpSpPr>
        <p:grpSpPr>
          <a:xfrm>
            <a:off x="8958311" y="4042500"/>
            <a:ext cx="635445" cy="884540"/>
            <a:chOff x="11270837" y="3144978"/>
            <a:chExt cx="700390" cy="97494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5113E65-BE2E-42B4-6357-82D8DC53A0E6}"/>
                </a:ext>
              </a:extLst>
            </p:cNvPr>
            <p:cNvSpPr txBox="1"/>
            <p:nvPr/>
          </p:nvSpPr>
          <p:spPr>
            <a:xfrm>
              <a:off x="11293194" y="3848536"/>
              <a:ext cx="579876" cy="2713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Water</a:t>
              </a: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3331332D-7D72-4B0C-BAC7-9AA16BE55554}"/>
                </a:ext>
              </a:extLst>
            </p:cNvPr>
            <p:cNvGrpSpPr/>
            <p:nvPr/>
          </p:nvGrpSpPr>
          <p:grpSpPr>
            <a:xfrm>
              <a:off x="11270837" y="3144978"/>
              <a:ext cx="700390" cy="700390"/>
              <a:chOff x="11258638" y="3390629"/>
              <a:chExt cx="700390" cy="700390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75F5FF19-277C-8C2D-F171-0071890EE293}"/>
                  </a:ext>
                </a:extLst>
              </p:cNvPr>
              <p:cNvSpPr/>
              <p:nvPr/>
            </p:nvSpPr>
            <p:spPr>
              <a:xfrm>
                <a:off x="11258638" y="3390629"/>
                <a:ext cx="700390" cy="700390"/>
              </a:xfrm>
              <a:prstGeom prst="ellipse">
                <a:avLst/>
              </a:prstGeom>
              <a:noFill/>
              <a:ln w="19050">
                <a:solidFill>
                  <a:srgbClr val="F479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FCC3F122-B8F7-BEF1-B5E8-82EDD05740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73467" y="3556222"/>
                <a:ext cx="270749" cy="369204"/>
              </a:xfrm>
              <a:prstGeom prst="rect">
                <a:avLst/>
              </a:prstGeom>
            </p:spPr>
          </p:pic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C889FDF-EFB5-FCE0-3FF7-19F1FA6B1A46}"/>
              </a:ext>
            </a:extLst>
          </p:cNvPr>
          <p:cNvGrpSpPr/>
          <p:nvPr/>
        </p:nvGrpSpPr>
        <p:grpSpPr>
          <a:xfrm>
            <a:off x="8335066" y="5206296"/>
            <a:ext cx="635445" cy="850651"/>
            <a:chOff x="11155751" y="4238859"/>
            <a:chExt cx="700390" cy="937591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23DB1A5-2F90-2253-105C-C64AF424BE39}"/>
                </a:ext>
              </a:extLst>
            </p:cNvPr>
            <p:cNvSpPr txBox="1"/>
            <p:nvPr/>
          </p:nvSpPr>
          <p:spPr>
            <a:xfrm>
              <a:off x="11257040" y="4905064"/>
              <a:ext cx="461497" cy="2713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Gas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26F3BA58-429F-4B8C-7F78-48531D130A4D}"/>
                </a:ext>
              </a:extLst>
            </p:cNvPr>
            <p:cNvGrpSpPr/>
            <p:nvPr/>
          </p:nvGrpSpPr>
          <p:grpSpPr>
            <a:xfrm>
              <a:off x="11155751" y="4238859"/>
              <a:ext cx="700390" cy="700390"/>
              <a:chOff x="11267456" y="4174488"/>
              <a:chExt cx="700390" cy="700390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D1250345-0AC2-CE39-BFF2-10FB72E43C00}"/>
                  </a:ext>
                </a:extLst>
              </p:cNvPr>
              <p:cNvSpPr/>
              <p:nvPr/>
            </p:nvSpPr>
            <p:spPr>
              <a:xfrm>
                <a:off x="11267456" y="4174488"/>
                <a:ext cx="700390" cy="700390"/>
              </a:xfrm>
              <a:prstGeom prst="ellipse">
                <a:avLst/>
              </a:prstGeom>
              <a:noFill/>
              <a:ln w="19050">
                <a:solidFill>
                  <a:srgbClr val="F479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65" name="Group 44">
                <a:extLst>
                  <a:ext uri="{FF2B5EF4-FFF2-40B4-BE49-F238E27FC236}">
                    <a16:creationId xmlns:a16="http://schemas.microsoft.com/office/drawing/2014/main" id="{EA659B3D-8D0B-65BA-28E9-18A7E7927A0A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1502558" y="4338946"/>
                <a:ext cx="230187" cy="371475"/>
                <a:chOff x="6009" y="1145"/>
                <a:chExt cx="145" cy="234"/>
              </a:xfrm>
              <a:solidFill>
                <a:srgbClr val="F47920"/>
              </a:solidFill>
            </p:grpSpPr>
            <p:sp>
              <p:nvSpPr>
                <p:cNvPr id="66" name="Freeform 45">
                  <a:extLst>
                    <a:ext uri="{FF2B5EF4-FFF2-40B4-BE49-F238E27FC236}">
                      <a16:creationId xmlns:a16="http://schemas.microsoft.com/office/drawing/2014/main" id="{47D7D967-67CD-91A9-FAC8-4D99FB552F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009" y="1145"/>
                  <a:ext cx="145" cy="234"/>
                </a:xfrm>
                <a:custGeom>
                  <a:avLst/>
                  <a:gdLst>
                    <a:gd name="T0" fmla="*/ 741 w 1018"/>
                    <a:gd name="T1" fmla="*/ 33 h 1639"/>
                    <a:gd name="T2" fmla="*/ 756 w 1018"/>
                    <a:gd name="T3" fmla="*/ 349 h 1639"/>
                    <a:gd name="T4" fmla="*/ 1018 w 1018"/>
                    <a:gd name="T5" fmla="*/ 664 h 1639"/>
                    <a:gd name="T6" fmla="*/ 940 w 1018"/>
                    <a:gd name="T7" fmla="*/ 1475 h 1639"/>
                    <a:gd name="T8" fmla="*/ 879 w 1018"/>
                    <a:gd name="T9" fmla="*/ 1513 h 1639"/>
                    <a:gd name="T10" fmla="*/ 865 w 1018"/>
                    <a:gd name="T11" fmla="*/ 1639 h 1639"/>
                    <a:gd name="T12" fmla="*/ 139 w 1018"/>
                    <a:gd name="T13" fmla="*/ 1601 h 1639"/>
                    <a:gd name="T14" fmla="*/ 127 w 1018"/>
                    <a:gd name="T15" fmla="*/ 1495 h 1639"/>
                    <a:gd name="T16" fmla="*/ 2 w 1018"/>
                    <a:gd name="T17" fmla="*/ 648 h 1639"/>
                    <a:gd name="T18" fmla="*/ 262 w 1018"/>
                    <a:gd name="T19" fmla="*/ 349 h 1639"/>
                    <a:gd name="T20" fmla="*/ 278 w 1018"/>
                    <a:gd name="T21" fmla="*/ 33 h 1639"/>
                    <a:gd name="T22" fmla="*/ 724 w 1018"/>
                    <a:gd name="T23" fmla="*/ 0 h 1639"/>
                    <a:gd name="T24" fmla="*/ 74 w 1018"/>
                    <a:gd name="T25" fmla="*/ 622 h 1639"/>
                    <a:gd name="T26" fmla="*/ 714 w 1018"/>
                    <a:gd name="T27" fmla="*/ 624 h 1639"/>
                    <a:gd name="T28" fmla="*/ 713 w 1018"/>
                    <a:gd name="T29" fmla="*/ 669 h 1639"/>
                    <a:gd name="T30" fmla="*/ 70 w 1018"/>
                    <a:gd name="T31" fmla="*/ 670 h 1639"/>
                    <a:gd name="T32" fmla="*/ 49 w 1018"/>
                    <a:gd name="T33" fmla="*/ 684 h 1639"/>
                    <a:gd name="T34" fmla="*/ 174 w 1018"/>
                    <a:gd name="T35" fmla="*/ 1453 h 1639"/>
                    <a:gd name="T36" fmla="*/ 890 w 1018"/>
                    <a:gd name="T37" fmla="*/ 1446 h 1639"/>
                    <a:gd name="T38" fmla="*/ 945 w 1018"/>
                    <a:gd name="T39" fmla="*/ 1362 h 1639"/>
                    <a:gd name="T40" fmla="*/ 304 w 1018"/>
                    <a:gd name="T41" fmla="*/ 1360 h 1639"/>
                    <a:gd name="T42" fmla="*/ 305 w 1018"/>
                    <a:gd name="T43" fmla="*/ 1315 h 1639"/>
                    <a:gd name="T44" fmla="*/ 948 w 1018"/>
                    <a:gd name="T45" fmla="*/ 1314 h 1639"/>
                    <a:gd name="T46" fmla="*/ 970 w 1018"/>
                    <a:gd name="T47" fmla="*/ 1304 h 1639"/>
                    <a:gd name="T48" fmla="*/ 715 w 1018"/>
                    <a:gd name="T49" fmla="*/ 394 h 1639"/>
                    <a:gd name="T50" fmla="*/ 103 w 1018"/>
                    <a:gd name="T51" fmla="*/ 492 h 1639"/>
                    <a:gd name="T52" fmla="*/ 433 w 1018"/>
                    <a:gd name="T53" fmla="*/ 345 h 1639"/>
                    <a:gd name="T54" fmla="*/ 470 w 1018"/>
                    <a:gd name="T55" fmla="*/ 208 h 1639"/>
                    <a:gd name="T56" fmla="*/ 586 w 1018"/>
                    <a:gd name="T57" fmla="*/ 246 h 1639"/>
                    <a:gd name="T58" fmla="*/ 692 w 1018"/>
                    <a:gd name="T59" fmla="*/ 345 h 1639"/>
                    <a:gd name="T60" fmla="*/ 327 w 1018"/>
                    <a:gd name="T61" fmla="*/ 49 h 1639"/>
                    <a:gd name="T62" fmla="*/ 433 w 1018"/>
                    <a:gd name="T63" fmla="*/ 345 h 1639"/>
                    <a:gd name="T64" fmla="*/ 830 w 1018"/>
                    <a:gd name="T65" fmla="*/ 1501 h 1639"/>
                    <a:gd name="T66" fmla="*/ 189 w 1018"/>
                    <a:gd name="T67" fmla="*/ 1590 h 1639"/>
                    <a:gd name="T68" fmla="*/ 483 w 1018"/>
                    <a:gd name="T69" fmla="*/ 257 h 1639"/>
                    <a:gd name="T70" fmla="*/ 537 w 1018"/>
                    <a:gd name="T71" fmla="*/ 345 h 1639"/>
                    <a:gd name="T72" fmla="*/ 483 w 1018"/>
                    <a:gd name="T73" fmla="*/ 257 h 16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018" h="1639">
                      <a:moveTo>
                        <a:pt x="724" y="0"/>
                      </a:moveTo>
                      <a:cubicBezTo>
                        <a:pt x="737" y="7"/>
                        <a:pt x="741" y="19"/>
                        <a:pt x="741" y="33"/>
                      </a:cubicBezTo>
                      <a:cubicBezTo>
                        <a:pt x="740" y="133"/>
                        <a:pt x="741" y="232"/>
                        <a:pt x="740" y="331"/>
                      </a:cubicBezTo>
                      <a:cubicBezTo>
                        <a:pt x="740" y="343"/>
                        <a:pt x="743" y="348"/>
                        <a:pt x="756" y="349"/>
                      </a:cubicBezTo>
                      <a:cubicBezTo>
                        <a:pt x="889" y="364"/>
                        <a:pt x="1002" y="478"/>
                        <a:pt x="1015" y="612"/>
                      </a:cubicBezTo>
                      <a:cubicBezTo>
                        <a:pt x="1017" y="629"/>
                        <a:pt x="1018" y="647"/>
                        <a:pt x="1018" y="664"/>
                      </a:cubicBezTo>
                      <a:cubicBezTo>
                        <a:pt x="1018" y="885"/>
                        <a:pt x="1018" y="1106"/>
                        <a:pt x="1018" y="1327"/>
                      </a:cubicBezTo>
                      <a:cubicBezTo>
                        <a:pt x="1018" y="1390"/>
                        <a:pt x="995" y="1441"/>
                        <a:pt x="940" y="1475"/>
                      </a:cubicBezTo>
                      <a:cubicBezTo>
                        <a:pt x="926" y="1484"/>
                        <a:pt x="910" y="1490"/>
                        <a:pt x="893" y="1495"/>
                      </a:cubicBezTo>
                      <a:cubicBezTo>
                        <a:pt x="883" y="1498"/>
                        <a:pt x="879" y="1501"/>
                        <a:pt x="879" y="1513"/>
                      </a:cubicBezTo>
                      <a:cubicBezTo>
                        <a:pt x="880" y="1542"/>
                        <a:pt x="879" y="1571"/>
                        <a:pt x="879" y="1601"/>
                      </a:cubicBezTo>
                      <a:cubicBezTo>
                        <a:pt x="880" y="1616"/>
                        <a:pt x="878" y="1629"/>
                        <a:pt x="865" y="1639"/>
                      </a:cubicBezTo>
                      <a:cubicBezTo>
                        <a:pt x="628" y="1639"/>
                        <a:pt x="391" y="1639"/>
                        <a:pt x="154" y="1639"/>
                      </a:cubicBezTo>
                      <a:cubicBezTo>
                        <a:pt x="141" y="1629"/>
                        <a:pt x="139" y="1616"/>
                        <a:pt x="139" y="1601"/>
                      </a:cubicBezTo>
                      <a:cubicBezTo>
                        <a:pt x="140" y="1571"/>
                        <a:pt x="139" y="1542"/>
                        <a:pt x="140" y="1513"/>
                      </a:cubicBezTo>
                      <a:cubicBezTo>
                        <a:pt x="140" y="1503"/>
                        <a:pt x="137" y="1498"/>
                        <a:pt x="127" y="1495"/>
                      </a:cubicBezTo>
                      <a:cubicBezTo>
                        <a:pt x="49" y="1475"/>
                        <a:pt x="2" y="1415"/>
                        <a:pt x="1" y="1333"/>
                      </a:cubicBezTo>
                      <a:cubicBezTo>
                        <a:pt x="1" y="1105"/>
                        <a:pt x="0" y="877"/>
                        <a:pt x="2" y="648"/>
                      </a:cubicBezTo>
                      <a:cubicBezTo>
                        <a:pt x="2" y="512"/>
                        <a:pt x="85" y="401"/>
                        <a:pt x="213" y="360"/>
                      </a:cubicBezTo>
                      <a:cubicBezTo>
                        <a:pt x="229" y="355"/>
                        <a:pt x="245" y="351"/>
                        <a:pt x="262" y="349"/>
                      </a:cubicBezTo>
                      <a:cubicBezTo>
                        <a:pt x="275" y="348"/>
                        <a:pt x="279" y="344"/>
                        <a:pt x="279" y="331"/>
                      </a:cubicBezTo>
                      <a:cubicBezTo>
                        <a:pt x="278" y="232"/>
                        <a:pt x="279" y="133"/>
                        <a:pt x="278" y="33"/>
                      </a:cubicBezTo>
                      <a:cubicBezTo>
                        <a:pt x="278" y="19"/>
                        <a:pt x="282" y="7"/>
                        <a:pt x="295" y="0"/>
                      </a:cubicBezTo>
                      <a:cubicBezTo>
                        <a:pt x="438" y="0"/>
                        <a:pt x="581" y="0"/>
                        <a:pt x="724" y="0"/>
                      </a:cubicBezTo>
                      <a:close/>
                      <a:moveTo>
                        <a:pt x="51" y="622"/>
                      </a:moveTo>
                      <a:cubicBezTo>
                        <a:pt x="61" y="622"/>
                        <a:pt x="67" y="622"/>
                        <a:pt x="74" y="622"/>
                      </a:cubicBezTo>
                      <a:cubicBezTo>
                        <a:pt x="280" y="622"/>
                        <a:pt x="486" y="622"/>
                        <a:pt x="692" y="623"/>
                      </a:cubicBezTo>
                      <a:cubicBezTo>
                        <a:pt x="699" y="623"/>
                        <a:pt x="707" y="623"/>
                        <a:pt x="714" y="624"/>
                      </a:cubicBezTo>
                      <a:cubicBezTo>
                        <a:pt x="726" y="626"/>
                        <a:pt x="732" y="635"/>
                        <a:pt x="732" y="647"/>
                      </a:cubicBezTo>
                      <a:cubicBezTo>
                        <a:pt x="732" y="659"/>
                        <a:pt x="726" y="667"/>
                        <a:pt x="713" y="669"/>
                      </a:cubicBezTo>
                      <a:cubicBezTo>
                        <a:pt x="707" y="670"/>
                        <a:pt x="700" y="670"/>
                        <a:pt x="693" y="670"/>
                      </a:cubicBezTo>
                      <a:cubicBezTo>
                        <a:pt x="485" y="670"/>
                        <a:pt x="278" y="670"/>
                        <a:pt x="70" y="670"/>
                      </a:cubicBezTo>
                      <a:cubicBezTo>
                        <a:pt x="64" y="670"/>
                        <a:pt x="57" y="670"/>
                        <a:pt x="50" y="670"/>
                      </a:cubicBezTo>
                      <a:cubicBezTo>
                        <a:pt x="50" y="677"/>
                        <a:pt x="49" y="681"/>
                        <a:pt x="49" y="684"/>
                      </a:cubicBezTo>
                      <a:cubicBezTo>
                        <a:pt x="49" y="900"/>
                        <a:pt x="49" y="1115"/>
                        <a:pt x="49" y="1331"/>
                      </a:cubicBezTo>
                      <a:cubicBezTo>
                        <a:pt x="49" y="1405"/>
                        <a:pt x="99" y="1453"/>
                        <a:pt x="174" y="1453"/>
                      </a:cubicBezTo>
                      <a:cubicBezTo>
                        <a:pt x="398" y="1453"/>
                        <a:pt x="622" y="1453"/>
                        <a:pt x="846" y="1452"/>
                      </a:cubicBezTo>
                      <a:cubicBezTo>
                        <a:pt x="860" y="1452"/>
                        <a:pt x="876" y="1450"/>
                        <a:pt x="890" y="1446"/>
                      </a:cubicBezTo>
                      <a:cubicBezTo>
                        <a:pt x="929" y="1436"/>
                        <a:pt x="962" y="1397"/>
                        <a:pt x="964" y="1362"/>
                      </a:cubicBezTo>
                      <a:cubicBezTo>
                        <a:pt x="958" y="1362"/>
                        <a:pt x="951" y="1362"/>
                        <a:pt x="945" y="1362"/>
                      </a:cubicBezTo>
                      <a:cubicBezTo>
                        <a:pt x="739" y="1362"/>
                        <a:pt x="532" y="1362"/>
                        <a:pt x="326" y="1362"/>
                      </a:cubicBezTo>
                      <a:cubicBezTo>
                        <a:pt x="318" y="1362"/>
                        <a:pt x="309" y="1364"/>
                        <a:pt x="304" y="1360"/>
                      </a:cubicBezTo>
                      <a:cubicBezTo>
                        <a:pt x="297" y="1355"/>
                        <a:pt x="289" y="1346"/>
                        <a:pt x="287" y="1338"/>
                      </a:cubicBezTo>
                      <a:cubicBezTo>
                        <a:pt x="285" y="1327"/>
                        <a:pt x="293" y="1318"/>
                        <a:pt x="305" y="1315"/>
                      </a:cubicBezTo>
                      <a:cubicBezTo>
                        <a:pt x="312" y="1314"/>
                        <a:pt x="319" y="1314"/>
                        <a:pt x="326" y="1314"/>
                      </a:cubicBezTo>
                      <a:cubicBezTo>
                        <a:pt x="533" y="1314"/>
                        <a:pt x="741" y="1314"/>
                        <a:pt x="948" y="1314"/>
                      </a:cubicBezTo>
                      <a:cubicBezTo>
                        <a:pt x="955" y="1314"/>
                        <a:pt x="962" y="1314"/>
                        <a:pt x="969" y="1314"/>
                      </a:cubicBezTo>
                      <a:cubicBezTo>
                        <a:pt x="969" y="1309"/>
                        <a:pt x="970" y="1307"/>
                        <a:pt x="970" y="1304"/>
                      </a:cubicBezTo>
                      <a:cubicBezTo>
                        <a:pt x="970" y="1085"/>
                        <a:pt x="971" y="866"/>
                        <a:pt x="969" y="647"/>
                      </a:cubicBezTo>
                      <a:cubicBezTo>
                        <a:pt x="968" y="503"/>
                        <a:pt x="858" y="395"/>
                        <a:pt x="715" y="394"/>
                      </a:cubicBezTo>
                      <a:cubicBezTo>
                        <a:pt x="578" y="393"/>
                        <a:pt x="440" y="393"/>
                        <a:pt x="303" y="394"/>
                      </a:cubicBezTo>
                      <a:cubicBezTo>
                        <a:pt x="221" y="395"/>
                        <a:pt x="154" y="428"/>
                        <a:pt x="103" y="492"/>
                      </a:cubicBezTo>
                      <a:cubicBezTo>
                        <a:pt x="73" y="529"/>
                        <a:pt x="56" y="572"/>
                        <a:pt x="51" y="622"/>
                      </a:cubicBezTo>
                      <a:close/>
                      <a:moveTo>
                        <a:pt x="433" y="345"/>
                      </a:moveTo>
                      <a:cubicBezTo>
                        <a:pt x="433" y="311"/>
                        <a:pt x="433" y="278"/>
                        <a:pt x="433" y="246"/>
                      </a:cubicBezTo>
                      <a:cubicBezTo>
                        <a:pt x="433" y="215"/>
                        <a:pt x="440" y="208"/>
                        <a:pt x="470" y="208"/>
                      </a:cubicBezTo>
                      <a:cubicBezTo>
                        <a:pt x="496" y="208"/>
                        <a:pt x="522" y="208"/>
                        <a:pt x="547" y="208"/>
                      </a:cubicBezTo>
                      <a:cubicBezTo>
                        <a:pt x="579" y="208"/>
                        <a:pt x="586" y="214"/>
                        <a:pt x="586" y="246"/>
                      </a:cubicBezTo>
                      <a:cubicBezTo>
                        <a:pt x="586" y="279"/>
                        <a:pt x="586" y="312"/>
                        <a:pt x="586" y="345"/>
                      </a:cubicBezTo>
                      <a:cubicBezTo>
                        <a:pt x="622" y="345"/>
                        <a:pt x="657" y="345"/>
                        <a:pt x="692" y="345"/>
                      </a:cubicBezTo>
                      <a:cubicBezTo>
                        <a:pt x="692" y="245"/>
                        <a:pt x="692" y="147"/>
                        <a:pt x="692" y="49"/>
                      </a:cubicBezTo>
                      <a:cubicBezTo>
                        <a:pt x="569" y="49"/>
                        <a:pt x="448" y="49"/>
                        <a:pt x="327" y="49"/>
                      </a:cubicBezTo>
                      <a:cubicBezTo>
                        <a:pt x="327" y="149"/>
                        <a:pt x="327" y="247"/>
                        <a:pt x="327" y="345"/>
                      </a:cubicBezTo>
                      <a:cubicBezTo>
                        <a:pt x="363" y="345"/>
                        <a:pt x="397" y="345"/>
                        <a:pt x="433" y="345"/>
                      </a:cubicBezTo>
                      <a:close/>
                      <a:moveTo>
                        <a:pt x="830" y="1590"/>
                      </a:moveTo>
                      <a:cubicBezTo>
                        <a:pt x="830" y="1560"/>
                        <a:pt x="830" y="1531"/>
                        <a:pt x="830" y="1501"/>
                      </a:cubicBezTo>
                      <a:cubicBezTo>
                        <a:pt x="616" y="1501"/>
                        <a:pt x="403" y="1501"/>
                        <a:pt x="189" y="1501"/>
                      </a:cubicBezTo>
                      <a:cubicBezTo>
                        <a:pt x="189" y="1531"/>
                        <a:pt x="189" y="1560"/>
                        <a:pt x="189" y="1590"/>
                      </a:cubicBezTo>
                      <a:cubicBezTo>
                        <a:pt x="403" y="1590"/>
                        <a:pt x="616" y="1590"/>
                        <a:pt x="830" y="1590"/>
                      </a:cubicBezTo>
                      <a:close/>
                      <a:moveTo>
                        <a:pt x="483" y="257"/>
                      </a:moveTo>
                      <a:cubicBezTo>
                        <a:pt x="483" y="287"/>
                        <a:pt x="483" y="316"/>
                        <a:pt x="483" y="345"/>
                      </a:cubicBezTo>
                      <a:cubicBezTo>
                        <a:pt x="501" y="345"/>
                        <a:pt x="518" y="345"/>
                        <a:pt x="537" y="345"/>
                      </a:cubicBezTo>
                      <a:cubicBezTo>
                        <a:pt x="537" y="315"/>
                        <a:pt x="537" y="286"/>
                        <a:pt x="537" y="257"/>
                      </a:cubicBezTo>
                      <a:cubicBezTo>
                        <a:pt x="518" y="257"/>
                        <a:pt x="501" y="257"/>
                        <a:pt x="483" y="2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" name="Freeform 46">
                  <a:extLst>
                    <a:ext uri="{FF2B5EF4-FFF2-40B4-BE49-F238E27FC236}">
                      <a16:creationId xmlns:a16="http://schemas.microsoft.com/office/drawing/2014/main" id="{6ADD7D42-C3BB-3F1E-25C6-0A0F38C2CA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057" y="1253"/>
                  <a:ext cx="48" cy="67"/>
                </a:xfrm>
                <a:custGeom>
                  <a:avLst/>
                  <a:gdLst>
                    <a:gd name="T0" fmla="*/ 115 w 337"/>
                    <a:gd name="T1" fmla="*/ 122 h 473"/>
                    <a:gd name="T2" fmla="*/ 145 w 337"/>
                    <a:gd name="T3" fmla="*/ 44 h 473"/>
                    <a:gd name="T4" fmla="*/ 147 w 337"/>
                    <a:gd name="T5" fmla="*/ 30 h 473"/>
                    <a:gd name="T6" fmla="*/ 188 w 337"/>
                    <a:gd name="T7" fmla="*/ 14 h 473"/>
                    <a:gd name="T8" fmla="*/ 324 w 337"/>
                    <a:gd name="T9" fmla="*/ 232 h 473"/>
                    <a:gd name="T10" fmla="*/ 329 w 337"/>
                    <a:gd name="T11" fmla="*/ 342 h 473"/>
                    <a:gd name="T12" fmla="*/ 166 w 337"/>
                    <a:gd name="T13" fmla="*/ 469 h 473"/>
                    <a:gd name="T14" fmla="*/ 10 w 337"/>
                    <a:gd name="T15" fmla="*/ 329 h 473"/>
                    <a:gd name="T16" fmla="*/ 65 w 337"/>
                    <a:gd name="T17" fmla="*/ 115 h 473"/>
                    <a:gd name="T18" fmla="*/ 103 w 337"/>
                    <a:gd name="T19" fmla="*/ 111 h 473"/>
                    <a:gd name="T20" fmla="*/ 115 w 337"/>
                    <a:gd name="T21" fmla="*/ 122 h 473"/>
                    <a:gd name="T22" fmla="*/ 90 w 337"/>
                    <a:gd name="T23" fmla="*/ 167 h 473"/>
                    <a:gd name="T24" fmla="*/ 62 w 337"/>
                    <a:gd name="T25" fmla="*/ 340 h 473"/>
                    <a:gd name="T26" fmla="*/ 185 w 337"/>
                    <a:gd name="T27" fmla="*/ 421 h 473"/>
                    <a:gd name="T28" fmla="*/ 283 w 337"/>
                    <a:gd name="T29" fmla="*/ 322 h 473"/>
                    <a:gd name="T30" fmla="*/ 254 w 337"/>
                    <a:gd name="T31" fmla="*/ 171 h 473"/>
                    <a:gd name="T32" fmla="*/ 188 w 337"/>
                    <a:gd name="T33" fmla="*/ 77 h 473"/>
                    <a:gd name="T34" fmla="*/ 183 w 337"/>
                    <a:gd name="T35" fmla="*/ 92 h 473"/>
                    <a:gd name="T36" fmla="*/ 138 w 337"/>
                    <a:gd name="T37" fmla="*/ 170 h 473"/>
                    <a:gd name="T38" fmla="*/ 102 w 337"/>
                    <a:gd name="T39" fmla="*/ 177 h 473"/>
                    <a:gd name="T40" fmla="*/ 90 w 337"/>
                    <a:gd name="T41" fmla="*/ 167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37" h="473">
                      <a:moveTo>
                        <a:pt x="115" y="122"/>
                      </a:moveTo>
                      <a:cubicBezTo>
                        <a:pt x="131" y="98"/>
                        <a:pt x="141" y="72"/>
                        <a:pt x="145" y="44"/>
                      </a:cubicBezTo>
                      <a:cubicBezTo>
                        <a:pt x="145" y="40"/>
                        <a:pt x="146" y="35"/>
                        <a:pt x="147" y="30"/>
                      </a:cubicBezTo>
                      <a:cubicBezTo>
                        <a:pt x="151" y="7"/>
                        <a:pt x="169" y="0"/>
                        <a:pt x="188" y="14"/>
                      </a:cubicBezTo>
                      <a:cubicBezTo>
                        <a:pt x="261" y="69"/>
                        <a:pt x="306" y="142"/>
                        <a:pt x="324" y="232"/>
                      </a:cubicBezTo>
                      <a:cubicBezTo>
                        <a:pt x="331" y="268"/>
                        <a:pt x="337" y="305"/>
                        <a:pt x="329" y="342"/>
                      </a:cubicBezTo>
                      <a:cubicBezTo>
                        <a:pt x="311" y="419"/>
                        <a:pt x="242" y="473"/>
                        <a:pt x="166" y="469"/>
                      </a:cubicBezTo>
                      <a:cubicBezTo>
                        <a:pt x="85" y="465"/>
                        <a:pt x="21" y="409"/>
                        <a:pt x="10" y="329"/>
                      </a:cubicBezTo>
                      <a:cubicBezTo>
                        <a:pt x="0" y="251"/>
                        <a:pt x="23" y="180"/>
                        <a:pt x="65" y="115"/>
                      </a:cubicBezTo>
                      <a:cubicBezTo>
                        <a:pt x="74" y="101"/>
                        <a:pt x="89" y="100"/>
                        <a:pt x="103" y="111"/>
                      </a:cubicBezTo>
                      <a:cubicBezTo>
                        <a:pt x="107" y="114"/>
                        <a:pt x="110" y="118"/>
                        <a:pt x="115" y="122"/>
                      </a:cubicBezTo>
                      <a:close/>
                      <a:moveTo>
                        <a:pt x="90" y="167"/>
                      </a:moveTo>
                      <a:cubicBezTo>
                        <a:pt x="62" y="223"/>
                        <a:pt x="46" y="279"/>
                        <a:pt x="62" y="340"/>
                      </a:cubicBezTo>
                      <a:cubicBezTo>
                        <a:pt x="75" y="393"/>
                        <a:pt x="127" y="426"/>
                        <a:pt x="185" y="421"/>
                      </a:cubicBezTo>
                      <a:cubicBezTo>
                        <a:pt x="234" y="416"/>
                        <a:pt x="279" y="373"/>
                        <a:pt x="283" y="322"/>
                      </a:cubicBezTo>
                      <a:cubicBezTo>
                        <a:pt x="287" y="270"/>
                        <a:pt x="276" y="219"/>
                        <a:pt x="254" y="171"/>
                      </a:cubicBezTo>
                      <a:cubicBezTo>
                        <a:pt x="239" y="136"/>
                        <a:pt x="217" y="105"/>
                        <a:pt x="188" y="77"/>
                      </a:cubicBezTo>
                      <a:cubicBezTo>
                        <a:pt x="186" y="83"/>
                        <a:pt x="185" y="88"/>
                        <a:pt x="183" y="92"/>
                      </a:cubicBezTo>
                      <a:cubicBezTo>
                        <a:pt x="168" y="118"/>
                        <a:pt x="154" y="145"/>
                        <a:pt x="138" y="170"/>
                      </a:cubicBezTo>
                      <a:cubicBezTo>
                        <a:pt x="128" y="185"/>
                        <a:pt x="115" y="186"/>
                        <a:pt x="102" y="177"/>
                      </a:cubicBezTo>
                      <a:cubicBezTo>
                        <a:pt x="98" y="174"/>
                        <a:pt x="95" y="171"/>
                        <a:pt x="90" y="1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" name="Freeform 47">
                  <a:extLst>
                    <a:ext uri="{FF2B5EF4-FFF2-40B4-BE49-F238E27FC236}">
                      <a16:creationId xmlns:a16="http://schemas.microsoft.com/office/drawing/2014/main" id="{46E46B1E-0A03-BB11-6BA1-40DEC515DB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22" y="1234"/>
                  <a:ext cx="17" cy="7"/>
                </a:xfrm>
                <a:custGeom>
                  <a:avLst/>
                  <a:gdLst>
                    <a:gd name="T0" fmla="*/ 59 w 116"/>
                    <a:gd name="T1" fmla="*/ 48 h 49"/>
                    <a:gd name="T2" fmla="*/ 22 w 116"/>
                    <a:gd name="T3" fmla="*/ 48 h 49"/>
                    <a:gd name="T4" fmla="*/ 0 w 116"/>
                    <a:gd name="T5" fmla="*/ 25 h 49"/>
                    <a:gd name="T6" fmla="*/ 22 w 116"/>
                    <a:gd name="T7" fmla="*/ 1 h 49"/>
                    <a:gd name="T8" fmla="*/ 95 w 116"/>
                    <a:gd name="T9" fmla="*/ 2 h 49"/>
                    <a:gd name="T10" fmla="*/ 116 w 116"/>
                    <a:gd name="T11" fmla="*/ 25 h 49"/>
                    <a:gd name="T12" fmla="*/ 94 w 116"/>
                    <a:gd name="T13" fmla="*/ 48 h 49"/>
                    <a:gd name="T14" fmla="*/ 59 w 116"/>
                    <a:gd name="T15" fmla="*/ 48 h 49"/>
                    <a:gd name="T16" fmla="*/ 59 w 116"/>
                    <a:gd name="T17" fmla="*/ 48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49">
                      <a:moveTo>
                        <a:pt x="59" y="48"/>
                      </a:moveTo>
                      <a:cubicBezTo>
                        <a:pt x="47" y="48"/>
                        <a:pt x="34" y="49"/>
                        <a:pt x="22" y="48"/>
                      </a:cubicBezTo>
                      <a:cubicBezTo>
                        <a:pt x="8" y="47"/>
                        <a:pt x="1" y="38"/>
                        <a:pt x="0" y="25"/>
                      </a:cubicBezTo>
                      <a:cubicBezTo>
                        <a:pt x="0" y="11"/>
                        <a:pt x="8" y="2"/>
                        <a:pt x="22" y="1"/>
                      </a:cubicBezTo>
                      <a:cubicBezTo>
                        <a:pt x="46" y="1"/>
                        <a:pt x="71" y="0"/>
                        <a:pt x="95" y="2"/>
                      </a:cubicBezTo>
                      <a:cubicBezTo>
                        <a:pt x="109" y="2"/>
                        <a:pt x="116" y="11"/>
                        <a:pt x="116" y="25"/>
                      </a:cubicBezTo>
                      <a:cubicBezTo>
                        <a:pt x="116" y="39"/>
                        <a:pt x="107" y="47"/>
                        <a:pt x="94" y="48"/>
                      </a:cubicBezTo>
                      <a:cubicBezTo>
                        <a:pt x="82" y="49"/>
                        <a:pt x="71" y="48"/>
                        <a:pt x="59" y="48"/>
                      </a:cubicBezTo>
                      <a:cubicBezTo>
                        <a:pt x="59" y="48"/>
                        <a:pt x="59" y="48"/>
                        <a:pt x="5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" name="Freeform 48">
                  <a:extLst>
                    <a:ext uri="{FF2B5EF4-FFF2-40B4-BE49-F238E27FC236}">
                      <a16:creationId xmlns:a16="http://schemas.microsoft.com/office/drawing/2014/main" id="{82F741F0-A125-CF3F-C78E-2B82D960AD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24" y="1333"/>
                  <a:ext cx="16" cy="6"/>
                </a:xfrm>
                <a:custGeom>
                  <a:avLst/>
                  <a:gdLst>
                    <a:gd name="T0" fmla="*/ 59 w 116"/>
                    <a:gd name="T1" fmla="*/ 1 h 48"/>
                    <a:gd name="T2" fmla="*/ 92 w 116"/>
                    <a:gd name="T3" fmla="*/ 1 h 48"/>
                    <a:gd name="T4" fmla="*/ 116 w 116"/>
                    <a:gd name="T5" fmla="*/ 24 h 48"/>
                    <a:gd name="T6" fmla="*/ 94 w 116"/>
                    <a:gd name="T7" fmla="*/ 47 h 48"/>
                    <a:gd name="T8" fmla="*/ 21 w 116"/>
                    <a:gd name="T9" fmla="*/ 47 h 48"/>
                    <a:gd name="T10" fmla="*/ 0 w 116"/>
                    <a:gd name="T11" fmla="*/ 24 h 48"/>
                    <a:gd name="T12" fmla="*/ 22 w 116"/>
                    <a:gd name="T13" fmla="*/ 1 h 48"/>
                    <a:gd name="T14" fmla="*/ 59 w 116"/>
                    <a:gd name="T15" fmla="*/ 1 h 48"/>
                    <a:gd name="T16" fmla="*/ 59 w 116"/>
                    <a:gd name="T17" fmla="*/ 1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48">
                      <a:moveTo>
                        <a:pt x="59" y="1"/>
                      </a:moveTo>
                      <a:cubicBezTo>
                        <a:pt x="70" y="1"/>
                        <a:pt x="81" y="0"/>
                        <a:pt x="92" y="1"/>
                      </a:cubicBezTo>
                      <a:cubicBezTo>
                        <a:pt x="107" y="2"/>
                        <a:pt x="116" y="10"/>
                        <a:pt x="116" y="24"/>
                      </a:cubicBezTo>
                      <a:cubicBezTo>
                        <a:pt x="115" y="38"/>
                        <a:pt x="108" y="47"/>
                        <a:pt x="94" y="47"/>
                      </a:cubicBezTo>
                      <a:cubicBezTo>
                        <a:pt x="70" y="48"/>
                        <a:pt x="45" y="48"/>
                        <a:pt x="21" y="47"/>
                      </a:cubicBezTo>
                      <a:cubicBezTo>
                        <a:pt x="7" y="47"/>
                        <a:pt x="0" y="38"/>
                        <a:pt x="0" y="24"/>
                      </a:cubicBezTo>
                      <a:cubicBezTo>
                        <a:pt x="0" y="10"/>
                        <a:pt x="8" y="2"/>
                        <a:pt x="22" y="1"/>
                      </a:cubicBezTo>
                      <a:cubicBezTo>
                        <a:pt x="34" y="0"/>
                        <a:pt x="46" y="1"/>
                        <a:pt x="59" y="1"/>
                      </a:cubicBezTo>
                      <a:cubicBezTo>
                        <a:pt x="59" y="1"/>
                        <a:pt x="59" y="1"/>
                        <a:pt x="5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40164BDA-DEE9-B6F6-7D07-4ED470295215}"/>
              </a:ext>
            </a:extLst>
          </p:cNvPr>
          <p:cNvSpPr txBox="1"/>
          <p:nvPr/>
        </p:nvSpPr>
        <p:spPr>
          <a:xfrm>
            <a:off x="9162523" y="5672028"/>
            <a:ext cx="5677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Others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0AF2857-608B-52EB-78FC-201317924CC8}"/>
              </a:ext>
            </a:extLst>
          </p:cNvPr>
          <p:cNvSpPr/>
          <p:nvPr/>
        </p:nvSpPr>
        <p:spPr>
          <a:xfrm>
            <a:off x="9116445" y="4967673"/>
            <a:ext cx="635445" cy="635445"/>
          </a:xfrm>
          <a:prstGeom prst="ellipse">
            <a:avLst/>
          </a:prstGeom>
          <a:noFill/>
          <a:ln w="19050">
            <a:solidFill>
              <a:srgbClr val="F47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1BD96559-91CC-D688-C073-A868B4F0564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73576" y="5135145"/>
            <a:ext cx="326637" cy="3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18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99D0E38-BA4D-A27A-1630-EFE38D1A7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664" y="342899"/>
            <a:ext cx="10665464" cy="687767"/>
          </a:xfrm>
        </p:spPr>
        <p:txBody>
          <a:bodyPr anchor="ctr">
            <a:noAutofit/>
          </a:bodyPr>
          <a:lstStyle/>
          <a:p>
            <a:pPr algn="l" defTabSz="1219170">
              <a:buClr>
                <a:srgbClr val="000000"/>
              </a:buClr>
              <a:buSzPts val="1100"/>
            </a:pPr>
            <a:r>
              <a:rPr lang="en-IN" sz="2400" kern="0" dirty="0">
                <a:solidFill>
                  <a:srgbClr val="2F5597"/>
                </a:solidFill>
                <a:latin typeface="Arial"/>
                <a:cs typeface="Arial"/>
                <a:sym typeface="Arial"/>
              </a:rPr>
              <a:t>Tenets of BBPS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178666-C726-0C87-C8B2-FD3AD4962F02}"/>
              </a:ext>
            </a:extLst>
          </p:cNvPr>
          <p:cNvCxnSpPr>
            <a:cxnSpLocks/>
          </p:cNvCxnSpPr>
          <p:nvPr/>
        </p:nvCxnSpPr>
        <p:spPr>
          <a:xfrm>
            <a:off x="1238664" y="410401"/>
            <a:ext cx="0" cy="60250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EDEF8D9E-84F8-45CF-9307-D233B1ECF9B7}"/>
              </a:ext>
            </a:extLst>
          </p:cNvPr>
          <p:cNvSpPr/>
          <p:nvPr/>
        </p:nvSpPr>
        <p:spPr>
          <a:xfrm>
            <a:off x="2926611" y="2410322"/>
            <a:ext cx="1800000" cy="284108"/>
          </a:xfrm>
          <a:custGeom>
            <a:avLst/>
            <a:gdLst>
              <a:gd name="connsiteX0" fmla="*/ 1418604 w 1449342"/>
              <a:gd name="connsiteY0" fmla="*/ 396226 h 396226"/>
              <a:gd name="connsiteX1" fmla="*/ 30738 w 1449342"/>
              <a:gd name="connsiteY1" fmla="*/ 396226 h 396226"/>
              <a:gd name="connsiteX2" fmla="*/ 0 w 1449342"/>
              <a:gd name="connsiteY2" fmla="*/ 365533 h 396226"/>
              <a:gd name="connsiteX3" fmla="*/ 0 w 1449342"/>
              <a:gd name="connsiteY3" fmla="*/ 30694 h 396226"/>
              <a:gd name="connsiteX4" fmla="*/ 30738 w 1449342"/>
              <a:gd name="connsiteY4" fmla="*/ 0 h 396226"/>
              <a:gd name="connsiteX5" fmla="*/ 1418604 w 1449342"/>
              <a:gd name="connsiteY5" fmla="*/ 0 h 396226"/>
              <a:gd name="connsiteX6" fmla="*/ 1449342 w 1449342"/>
              <a:gd name="connsiteY6" fmla="*/ 30694 h 396226"/>
              <a:gd name="connsiteX7" fmla="*/ 1449342 w 1449342"/>
              <a:gd name="connsiteY7" fmla="*/ 365533 h 396226"/>
              <a:gd name="connsiteX8" fmla="*/ 1418604 w 1449342"/>
              <a:gd name="connsiteY8" fmla="*/ 396226 h 39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9342" h="396226">
                <a:moveTo>
                  <a:pt x="1418604" y="396226"/>
                </a:moveTo>
                <a:lnTo>
                  <a:pt x="30738" y="396226"/>
                </a:lnTo>
                <a:cubicBezTo>
                  <a:pt x="13972" y="396226"/>
                  <a:pt x="0" y="382275"/>
                  <a:pt x="0" y="365533"/>
                </a:cubicBezTo>
                <a:lnTo>
                  <a:pt x="0" y="30694"/>
                </a:lnTo>
                <a:cubicBezTo>
                  <a:pt x="0" y="13952"/>
                  <a:pt x="13972" y="0"/>
                  <a:pt x="30738" y="0"/>
                </a:cubicBezTo>
                <a:lnTo>
                  <a:pt x="1418604" y="0"/>
                </a:lnTo>
                <a:cubicBezTo>
                  <a:pt x="1435371" y="0"/>
                  <a:pt x="1449342" y="13952"/>
                  <a:pt x="1449342" y="30694"/>
                </a:cubicBezTo>
                <a:lnTo>
                  <a:pt x="1449342" y="365533"/>
                </a:lnTo>
                <a:cubicBezTo>
                  <a:pt x="1449342" y="382275"/>
                  <a:pt x="1435371" y="396226"/>
                  <a:pt x="1418604" y="39622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306" cap="flat">
            <a:noFill/>
            <a:prstDash val="solid"/>
            <a:miter/>
          </a:ln>
        </p:spPr>
        <p:txBody>
          <a:bodyPr rtlCol="0" anchor="ctr"/>
          <a:lstStyle/>
          <a:p>
            <a:endParaRPr lang="pt-BR">
              <a:cs typeface="Arial" panose="020B0604020202020204" pitchFamily="34" charset="0"/>
            </a:endParaRPr>
          </a:p>
        </p:txBody>
      </p:sp>
      <p:sp>
        <p:nvSpPr>
          <p:cNvPr id="88" name="Freeform: Shape 18">
            <a:extLst>
              <a:ext uri="{FF2B5EF4-FFF2-40B4-BE49-F238E27FC236}">
                <a16:creationId xmlns:a16="http://schemas.microsoft.com/office/drawing/2014/main" id="{C6BEEB80-4467-853C-980D-89E440ECCEC7}"/>
              </a:ext>
            </a:extLst>
          </p:cNvPr>
          <p:cNvSpPr/>
          <p:nvPr/>
        </p:nvSpPr>
        <p:spPr>
          <a:xfrm>
            <a:off x="2853851" y="5399263"/>
            <a:ext cx="1800000" cy="283441"/>
          </a:xfrm>
          <a:custGeom>
            <a:avLst/>
            <a:gdLst>
              <a:gd name="connsiteX0" fmla="*/ 2274611 w 2312835"/>
              <a:gd name="connsiteY0" fmla="*/ 395296 h 395296"/>
              <a:gd name="connsiteX1" fmla="*/ 38190 w 2312835"/>
              <a:gd name="connsiteY1" fmla="*/ 395296 h 395296"/>
              <a:gd name="connsiteX2" fmla="*/ 0 w 2312835"/>
              <a:gd name="connsiteY2" fmla="*/ 357162 h 395296"/>
              <a:gd name="connsiteX3" fmla="*/ 0 w 2312835"/>
              <a:gd name="connsiteY3" fmla="*/ 38134 h 395296"/>
              <a:gd name="connsiteX4" fmla="*/ 38190 w 2312835"/>
              <a:gd name="connsiteY4" fmla="*/ 0 h 395296"/>
              <a:gd name="connsiteX5" fmla="*/ 2274611 w 2312835"/>
              <a:gd name="connsiteY5" fmla="*/ 0 h 395296"/>
              <a:gd name="connsiteX6" fmla="*/ 2312800 w 2312835"/>
              <a:gd name="connsiteY6" fmla="*/ 38134 h 395296"/>
              <a:gd name="connsiteX7" fmla="*/ 2312800 w 2312835"/>
              <a:gd name="connsiteY7" fmla="*/ 356231 h 395296"/>
              <a:gd name="connsiteX8" fmla="*/ 2274611 w 2312835"/>
              <a:gd name="connsiteY8" fmla="*/ 395296 h 39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2835" h="395296">
                <a:moveTo>
                  <a:pt x="2274611" y="395296"/>
                </a:moveTo>
                <a:lnTo>
                  <a:pt x="38190" y="395296"/>
                </a:lnTo>
                <a:cubicBezTo>
                  <a:pt x="16766" y="395296"/>
                  <a:pt x="0" y="378554"/>
                  <a:pt x="0" y="357162"/>
                </a:cubicBezTo>
                <a:lnTo>
                  <a:pt x="0" y="38134"/>
                </a:lnTo>
                <a:cubicBezTo>
                  <a:pt x="0" y="16742"/>
                  <a:pt x="16766" y="0"/>
                  <a:pt x="38190" y="0"/>
                </a:cubicBezTo>
                <a:lnTo>
                  <a:pt x="2274611" y="0"/>
                </a:lnTo>
                <a:cubicBezTo>
                  <a:pt x="2296034" y="0"/>
                  <a:pt x="2312800" y="16742"/>
                  <a:pt x="2312800" y="38134"/>
                </a:cubicBezTo>
                <a:lnTo>
                  <a:pt x="2312800" y="356231"/>
                </a:lnTo>
                <a:cubicBezTo>
                  <a:pt x="2313732" y="377624"/>
                  <a:pt x="2296034" y="395296"/>
                  <a:pt x="2274611" y="395296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9306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sp>
        <p:nvSpPr>
          <p:cNvPr id="89" name="Freeform: Shape 19">
            <a:extLst>
              <a:ext uri="{FF2B5EF4-FFF2-40B4-BE49-F238E27FC236}">
                <a16:creationId xmlns:a16="http://schemas.microsoft.com/office/drawing/2014/main" id="{8D66C80F-AC82-5E87-E8AF-34C523BD035C}"/>
              </a:ext>
            </a:extLst>
          </p:cNvPr>
          <p:cNvSpPr/>
          <p:nvPr/>
        </p:nvSpPr>
        <p:spPr>
          <a:xfrm>
            <a:off x="8782117" y="3413864"/>
            <a:ext cx="1800000" cy="283441"/>
          </a:xfrm>
          <a:custGeom>
            <a:avLst/>
            <a:gdLst>
              <a:gd name="connsiteX0" fmla="*/ 1066515 w 1092645"/>
              <a:gd name="connsiteY0" fmla="*/ 395296 h 395296"/>
              <a:gd name="connsiteX1" fmla="*/ 26081 w 1092645"/>
              <a:gd name="connsiteY1" fmla="*/ 395296 h 395296"/>
              <a:gd name="connsiteX2" fmla="*/ 0 w 1092645"/>
              <a:gd name="connsiteY2" fmla="*/ 369253 h 395296"/>
              <a:gd name="connsiteX3" fmla="*/ 0 w 1092645"/>
              <a:gd name="connsiteY3" fmla="*/ 26043 h 395296"/>
              <a:gd name="connsiteX4" fmla="*/ 26081 w 1092645"/>
              <a:gd name="connsiteY4" fmla="*/ 0 h 395296"/>
              <a:gd name="connsiteX5" fmla="*/ 1066515 w 1092645"/>
              <a:gd name="connsiteY5" fmla="*/ 0 h 395296"/>
              <a:gd name="connsiteX6" fmla="*/ 1092595 w 1092645"/>
              <a:gd name="connsiteY6" fmla="*/ 26043 h 395296"/>
              <a:gd name="connsiteX7" fmla="*/ 1092595 w 1092645"/>
              <a:gd name="connsiteY7" fmla="*/ 369253 h 395296"/>
              <a:gd name="connsiteX8" fmla="*/ 1066515 w 1092645"/>
              <a:gd name="connsiteY8" fmla="*/ 395296 h 39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2645" h="395296">
                <a:moveTo>
                  <a:pt x="1066515" y="395296"/>
                </a:moveTo>
                <a:lnTo>
                  <a:pt x="26081" y="395296"/>
                </a:lnTo>
                <a:cubicBezTo>
                  <a:pt x="11178" y="395296"/>
                  <a:pt x="0" y="383205"/>
                  <a:pt x="0" y="369253"/>
                </a:cubicBezTo>
                <a:lnTo>
                  <a:pt x="0" y="26043"/>
                </a:lnTo>
                <a:cubicBezTo>
                  <a:pt x="0" y="11161"/>
                  <a:pt x="12109" y="0"/>
                  <a:pt x="26081" y="0"/>
                </a:cubicBezTo>
                <a:lnTo>
                  <a:pt x="1066515" y="0"/>
                </a:lnTo>
                <a:cubicBezTo>
                  <a:pt x="1081418" y="0"/>
                  <a:pt x="1092595" y="12091"/>
                  <a:pt x="1092595" y="26043"/>
                </a:cubicBezTo>
                <a:lnTo>
                  <a:pt x="1092595" y="369253"/>
                </a:lnTo>
                <a:cubicBezTo>
                  <a:pt x="1093527" y="383205"/>
                  <a:pt x="1081418" y="395296"/>
                  <a:pt x="1066515" y="395296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9306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90" name="Freeform: Shape 20">
            <a:extLst>
              <a:ext uri="{FF2B5EF4-FFF2-40B4-BE49-F238E27FC236}">
                <a16:creationId xmlns:a16="http://schemas.microsoft.com/office/drawing/2014/main" id="{6A7D97B1-B81B-CB87-08D7-B009A7682C87}"/>
              </a:ext>
            </a:extLst>
          </p:cNvPr>
          <p:cNvSpPr/>
          <p:nvPr/>
        </p:nvSpPr>
        <p:spPr>
          <a:xfrm>
            <a:off x="8472341" y="5452663"/>
            <a:ext cx="1800000" cy="284108"/>
          </a:xfrm>
          <a:custGeom>
            <a:avLst/>
            <a:gdLst>
              <a:gd name="connsiteX0" fmla="*/ 1187604 w 1215547"/>
              <a:gd name="connsiteY0" fmla="*/ 396226 h 396226"/>
              <a:gd name="connsiteX1" fmla="*/ 27944 w 1215547"/>
              <a:gd name="connsiteY1" fmla="*/ 396226 h 396226"/>
              <a:gd name="connsiteX2" fmla="*/ 0 w 1215547"/>
              <a:gd name="connsiteY2" fmla="*/ 368323 h 396226"/>
              <a:gd name="connsiteX3" fmla="*/ 0 w 1215547"/>
              <a:gd name="connsiteY3" fmla="*/ 27903 h 396226"/>
              <a:gd name="connsiteX4" fmla="*/ 27944 w 1215547"/>
              <a:gd name="connsiteY4" fmla="*/ 0 h 396226"/>
              <a:gd name="connsiteX5" fmla="*/ 1187604 w 1215547"/>
              <a:gd name="connsiteY5" fmla="*/ 0 h 396226"/>
              <a:gd name="connsiteX6" fmla="*/ 1215548 w 1215547"/>
              <a:gd name="connsiteY6" fmla="*/ 27903 h 396226"/>
              <a:gd name="connsiteX7" fmla="*/ 1215548 w 1215547"/>
              <a:gd name="connsiteY7" fmla="*/ 368323 h 396226"/>
              <a:gd name="connsiteX8" fmla="*/ 1187604 w 1215547"/>
              <a:gd name="connsiteY8" fmla="*/ 396226 h 39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5547" h="396226">
                <a:moveTo>
                  <a:pt x="1187604" y="396226"/>
                </a:moveTo>
                <a:lnTo>
                  <a:pt x="27944" y="396226"/>
                </a:lnTo>
                <a:cubicBezTo>
                  <a:pt x="12109" y="396226"/>
                  <a:pt x="0" y="384135"/>
                  <a:pt x="0" y="368323"/>
                </a:cubicBezTo>
                <a:lnTo>
                  <a:pt x="0" y="27903"/>
                </a:lnTo>
                <a:cubicBezTo>
                  <a:pt x="0" y="12091"/>
                  <a:pt x="12109" y="0"/>
                  <a:pt x="27944" y="0"/>
                </a:cubicBezTo>
                <a:lnTo>
                  <a:pt x="1187604" y="0"/>
                </a:lnTo>
                <a:cubicBezTo>
                  <a:pt x="1203439" y="0"/>
                  <a:pt x="1215548" y="12091"/>
                  <a:pt x="1215548" y="27903"/>
                </a:cubicBezTo>
                <a:lnTo>
                  <a:pt x="1215548" y="368323"/>
                </a:lnTo>
                <a:cubicBezTo>
                  <a:pt x="1215548" y="383205"/>
                  <a:pt x="1202508" y="396226"/>
                  <a:pt x="1187604" y="396226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9306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91" name="Freeform: Shape 21">
            <a:extLst>
              <a:ext uri="{FF2B5EF4-FFF2-40B4-BE49-F238E27FC236}">
                <a16:creationId xmlns:a16="http://schemas.microsoft.com/office/drawing/2014/main" id="{DC677554-2353-10FD-B68B-9C0FEF9342B7}"/>
              </a:ext>
            </a:extLst>
          </p:cNvPr>
          <p:cNvSpPr/>
          <p:nvPr/>
        </p:nvSpPr>
        <p:spPr>
          <a:xfrm>
            <a:off x="5595987" y="884235"/>
            <a:ext cx="1800000" cy="284108"/>
          </a:xfrm>
          <a:custGeom>
            <a:avLst/>
            <a:gdLst>
              <a:gd name="connsiteX0" fmla="*/ 1813541 w 1847073"/>
              <a:gd name="connsiteY0" fmla="*/ 396226 h 396226"/>
              <a:gd name="connsiteX1" fmla="*/ 34463 w 1847073"/>
              <a:gd name="connsiteY1" fmla="*/ 396226 h 396226"/>
              <a:gd name="connsiteX2" fmla="*/ 0 w 1847073"/>
              <a:gd name="connsiteY2" fmla="*/ 361812 h 396226"/>
              <a:gd name="connsiteX3" fmla="*/ 0 w 1847073"/>
              <a:gd name="connsiteY3" fmla="*/ 34414 h 396226"/>
              <a:gd name="connsiteX4" fmla="*/ 34463 w 1847073"/>
              <a:gd name="connsiteY4" fmla="*/ 0 h 396226"/>
              <a:gd name="connsiteX5" fmla="*/ 1812609 w 1847073"/>
              <a:gd name="connsiteY5" fmla="*/ 0 h 396226"/>
              <a:gd name="connsiteX6" fmla="*/ 1847073 w 1847073"/>
              <a:gd name="connsiteY6" fmla="*/ 34414 h 396226"/>
              <a:gd name="connsiteX7" fmla="*/ 1847073 w 1847073"/>
              <a:gd name="connsiteY7" fmla="*/ 361812 h 396226"/>
              <a:gd name="connsiteX8" fmla="*/ 1813541 w 1847073"/>
              <a:gd name="connsiteY8" fmla="*/ 396226 h 39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7073" h="396226">
                <a:moveTo>
                  <a:pt x="1813541" y="396226"/>
                </a:moveTo>
                <a:lnTo>
                  <a:pt x="34463" y="396226"/>
                </a:lnTo>
                <a:cubicBezTo>
                  <a:pt x="15834" y="396226"/>
                  <a:pt x="0" y="380414"/>
                  <a:pt x="0" y="361812"/>
                </a:cubicBezTo>
                <a:lnTo>
                  <a:pt x="0" y="34414"/>
                </a:lnTo>
                <a:cubicBezTo>
                  <a:pt x="0" y="15812"/>
                  <a:pt x="15834" y="0"/>
                  <a:pt x="34463" y="0"/>
                </a:cubicBezTo>
                <a:lnTo>
                  <a:pt x="1812609" y="0"/>
                </a:lnTo>
                <a:cubicBezTo>
                  <a:pt x="1831238" y="0"/>
                  <a:pt x="1847073" y="15812"/>
                  <a:pt x="1847073" y="34414"/>
                </a:cubicBezTo>
                <a:lnTo>
                  <a:pt x="1847073" y="361812"/>
                </a:lnTo>
                <a:cubicBezTo>
                  <a:pt x="1847073" y="380414"/>
                  <a:pt x="1832170" y="396226"/>
                  <a:pt x="1813541" y="396226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306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92" name="Freeform: Shape 22">
            <a:extLst>
              <a:ext uri="{FF2B5EF4-FFF2-40B4-BE49-F238E27FC236}">
                <a16:creationId xmlns:a16="http://schemas.microsoft.com/office/drawing/2014/main" id="{56734AFD-CE0A-C04A-93A6-88449168183C}"/>
              </a:ext>
            </a:extLst>
          </p:cNvPr>
          <p:cNvSpPr/>
          <p:nvPr/>
        </p:nvSpPr>
        <p:spPr>
          <a:xfrm>
            <a:off x="5227673" y="2946817"/>
            <a:ext cx="2537296" cy="2410251"/>
          </a:xfrm>
          <a:custGeom>
            <a:avLst/>
            <a:gdLst>
              <a:gd name="connsiteX0" fmla="*/ 1768831 w 3538593"/>
              <a:gd name="connsiteY0" fmla="*/ 0 h 3361412"/>
              <a:gd name="connsiteX1" fmla="*/ 0 w 3538593"/>
              <a:gd name="connsiteY1" fmla="*/ 1284480 h 3361412"/>
              <a:gd name="connsiteX2" fmla="*/ 675304 w 3538593"/>
              <a:gd name="connsiteY2" fmla="*/ 3361412 h 3361412"/>
              <a:gd name="connsiteX3" fmla="*/ 2863290 w 3538593"/>
              <a:gd name="connsiteY3" fmla="*/ 3361412 h 3361412"/>
              <a:gd name="connsiteX4" fmla="*/ 3538594 w 3538593"/>
              <a:gd name="connsiteY4" fmla="*/ 1284480 h 336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593" h="3361412">
                <a:moveTo>
                  <a:pt x="1768831" y="0"/>
                </a:moveTo>
                <a:lnTo>
                  <a:pt x="0" y="1284480"/>
                </a:lnTo>
                <a:lnTo>
                  <a:pt x="675304" y="3361412"/>
                </a:lnTo>
                <a:lnTo>
                  <a:pt x="2863290" y="3361412"/>
                </a:lnTo>
                <a:lnTo>
                  <a:pt x="3538594" y="128448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306" cap="flat">
            <a:noFill/>
            <a:prstDash val="solid"/>
            <a:miter/>
          </a:ln>
          <a:effectLst>
            <a:outerShdw blurRad="25400" dist="12700" dir="4200000" algn="ctr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endParaRPr lang="pt-BR"/>
          </a:p>
        </p:txBody>
      </p:sp>
      <p:sp>
        <p:nvSpPr>
          <p:cNvPr id="93" name="Freeform: Shape 23">
            <a:extLst>
              <a:ext uri="{FF2B5EF4-FFF2-40B4-BE49-F238E27FC236}">
                <a16:creationId xmlns:a16="http://schemas.microsoft.com/office/drawing/2014/main" id="{0B0D3985-FC2F-6B9E-0735-719C8514B0B6}"/>
              </a:ext>
            </a:extLst>
          </p:cNvPr>
          <p:cNvSpPr/>
          <p:nvPr/>
        </p:nvSpPr>
        <p:spPr>
          <a:xfrm>
            <a:off x="7282089" y="3384983"/>
            <a:ext cx="965762" cy="964367"/>
          </a:xfrm>
          <a:custGeom>
            <a:avLst/>
            <a:gdLst>
              <a:gd name="connsiteX0" fmla="*/ 1346882 w 1346882"/>
              <a:gd name="connsiteY0" fmla="*/ 672468 h 1344936"/>
              <a:gd name="connsiteX1" fmla="*/ 673441 w 1346882"/>
              <a:gd name="connsiteY1" fmla="*/ 1344937 h 1344936"/>
              <a:gd name="connsiteX2" fmla="*/ 0 w 1346882"/>
              <a:gd name="connsiteY2" fmla="*/ 672468 h 1344936"/>
              <a:gd name="connsiteX3" fmla="*/ 673441 w 1346882"/>
              <a:gd name="connsiteY3" fmla="*/ 0 h 1344936"/>
              <a:gd name="connsiteX4" fmla="*/ 1346882 w 1346882"/>
              <a:gd name="connsiteY4" fmla="*/ 672468 h 134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6882" h="1344936">
                <a:moveTo>
                  <a:pt x="1346882" y="672468"/>
                </a:moveTo>
                <a:cubicBezTo>
                  <a:pt x="1346882" y="1043862"/>
                  <a:pt x="1045372" y="1344937"/>
                  <a:pt x="673441" y="1344937"/>
                </a:cubicBezTo>
                <a:cubicBezTo>
                  <a:pt x="301510" y="1344937"/>
                  <a:pt x="0" y="1043862"/>
                  <a:pt x="0" y="672468"/>
                </a:cubicBezTo>
                <a:cubicBezTo>
                  <a:pt x="0" y="301074"/>
                  <a:pt x="301510" y="0"/>
                  <a:pt x="673441" y="0"/>
                </a:cubicBezTo>
                <a:cubicBezTo>
                  <a:pt x="1045372" y="0"/>
                  <a:pt x="1346882" y="301074"/>
                  <a:pt x="1346882" y="672468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9306" cap="flat">
            <a:noFill/>
            <a:prstDash val="solid"/>
            <a:miter/>
          </a:ln>
          <a:effectLst>
            <a:outerShdw blurRad="215900" dist="50800" dir="5400000" algn="ctr" rotWithShape="0">
              <a:schemeClr val="accent5">
                <a:lumMod val="50000"/>
                <a:alpha val="37000"/>
              </a:schemeClr>
            </a:outerShdw>
          </a:effectLst>
        </p:spPr>
        <p:txBody>
          <a:bodyPr rtlCol="0" anchor="ctr"/>
          <a:lstStyle/>
          <a:p>
            <a:endParaRPr lang="pt-BR"/>
          </a:p>
        </p:txBody>
      </p:sp>
      <p:sp>
        <p:nvSpPr>
          <p:cNvPr id="94" name="Freeform: Shape 24">
            <a:extLst>
              <a:ext uri="{FF2B5EF4-FFF2-40B4-BE49-F238E27FC236}">
                <a16:creationId xmlns:a16="http://schemas.microsoft.com/office/drawing/2014/main" id="{9CB3CCD0-2E37-4984-5829-79BB4D45E832}"/>
              </a:ext>
            </a:extLst>
          </p:cNvPr>
          <p:cNvSpPr/>
          <p:nvPr/>
        </p:nvSpPr>
        <p:spPr>
          <a:xfrm>
            <a:off x="6013105" y="2464633"/>
            <a:ext cx="965762" cy="964367"/>
          </a:xfrm>
          <a:custGeom>
            <a:avLst/>
            <a:gdLst>
              <a:gd name="connsiteX0" fmla="*/ 1346882 w 1346882"/>
              <a:gd name="connsiteY0" fmla="*/ 672468 h 1344936"/>
              <a:gd name="connsiteX1" fmla="*/ 673441 w 1346882"/>
              <a:gd name="connsiteY1" fmla="*/ 1344937 h 1344936"/>
              <a:gd name="connsiteX2" fmla="*/ 0 w 1346882"/>
              <a:gd name="connsiteY2" fmla="*/ 672468 h 1344936"/>
              <a:gd name="connsiteX3" fmla="*/ 673441 w 1346882"/>
              <a:gd name="connsiteY3" fmla="*/ 0 h 1344936"/>
              <a:gd name="connsiteX4" fmla="*/ 1346882 w 1346882"/>
              <a:gd name="connsiteY4" fmla="*/ 672468 h 134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6882" h="1344936">
                <a:moveTo>
                  <a:pt x="1346882" y="672468"/>
                </a:moveTo>
                <a:cubicBezTo>
                  <a:pt x="1346882" y="1043863"/>
                  <a:pt x="1045372" y="1344937"/>
                  <a:pt x="673441" y="1344937"/>
                </a:cubicBezTo>
                <a:cubicBezTo>
                  <a:pt x="301510" y="1344937"/>
                  <a:pt x="0" y="1043863"/>
                  <a:pt x="0" y="672468"/>
                </a:cubicBezTo>
                <a:cubicBezTo>
                  <a:pt x="0" y="301074"/>
                  <a:pt x="301510" y="0"/>
                  <a:pt x="673441" y="0"/>
                </a:cubicBezTo>
                <a:cubicBezTo>
                  <a:pt x="1045372" y="0"/>
                  <a:pt x="1346882" y="301074"/>
                  <a:pt x="1346882" y="67246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306" cap="flat">
            <a:noFill/>
            <a:prstDash val="solid"/>
            <a:miter/>
          </a:ln>
          <a:effectLst>
            <a:outerShdw blurRad="215900" dist="50800" dir="5400000" algn="ctr" rotWithShape="0">
              <a:schemeClr val="accent4">
                <a:lumMod val="50000"/>
                <a:alpha val="37000"/>
              </a:schemeClr>
            </a:outerShdw>
          </a:effectLst>
        </p:spPr>
        <p:txBody>
          <a:bodyPr rtlCol="0" anchor="ctr"/>
          <a:lstStyle/>
          <a:p>
            <a:endParaRPr lang="pt-BR"/>
          </a:p>
        </p:txBody>
      </p:sp>
      <p:sp>
        <p:nvSpPr>
          <p:cNvPr id="95" name="Freeform: Shape 25">
            <a:extLst>
              <a:ext uri="{FF2B5EF4-FFF2-40B4-BE49-F238E27FC236}">
                <a16:creationId xmlns:a16="http://schemas.microsoft.com/office/drawing/2014/main" id="{2CB94C2A-AC1F-41FF-63FA-B2C889A26559}"/>
              </a:ext>
            </a:extLst>
          </p:cNvPr>
          <p:cNvSpPr/>
          <p:nvPr/>
        </p:nvSpPr>
        <p:spPr>
          <a:xfrm>
            <a:off x="5227671" y="4874885"/>
            <a:ext cx="965762" cy="964367"/>
          </a:xfrm>
          <a:custGeom>
            <a:avLst/>
            <a:gdLst>
              <a:gd name="connsiteX0" fmla="*/ 1346883 w 1346882"/>
              <a:gd name="connsiteY0" fmla="*/ 672468 h 1344936"/>
              <a:gd name="connsiteX1" fmla="*/ 673441 w 1346882"/>
              <a:gd name="connsiteY1" fmla="*/ 1344937 h 1344936"/>
              <a:gd name="connsiteX2" fmla="*/ 0 w 1346882"/>
              <a:gd name="connsiteY2" fmla="*/ 672469 h 1344936"/>
              <a:gd name="connsiteX3" fmla="*/ 673441 w 1346882"/>
              <a:gd name="connsiteY3" fmla="*/ 0 h 1344936"/>
              <a:gd name="connsiteX4" fmla="*/ 1346883 w 1346882"/>
              <a:gd name="connsiteY4" fmla="*/ 672468 h 134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6882" h="1344936">
                <a:moveTo>
                  <a:pt x="1346883" y="672468"/>
                </a:moveTo>
                <a:cubicBezTo>
                  <a:pt x="1346883" y="1043863"/>
                  <a:pt x="1045373" y="1344937"/>
                  <a:pt x="673441" y="1344937"/>
                </a:cubicBezTo>
                <a:cubicBezTo>
                  <a:pt x="301510" y="1344937"/>
                  <a:pt x="0" y="1043863"/>
                  <a:pt x="0" y="672469"/>
                </a:cubicBezTo>
                <a:cubicBezTo>
                  <a:pt x="0" y="301075"/>
                  <a:pt x="301510" y="0"/>
                  <a:pt x="673441" y="0"/>
                </a:cubicBezTo>
                <a:cubicBezTo>
                  <a:pt x="1045373" y="0"/>
                  <a:pt x="1346883" y="301075"/>
                  <a:pt x="1346883" y="672468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9306" cap="flat">
            <a:noFill/>
            <a:prstDash val="solid"/>
            <a:miter/>
          </a:ln>
          <a:effectLst>
            <a:outerShdw blurRad="215900" dist="50800" dir="5400000" algn="ctr" rotWithShape="0">
              <a:schemeClr val="accent1">
                <a:lumMod val="50000"/>
                <a:alpha val="37000"/>
              </a:schemeClr>
            </a:outerShdw>
          </a:effectLst>
        </p:spPr>
        <p:txBody>
          <a:bodyPr rtlCol="0" anchor="ctr"/>
          <a:lstStyle/>
          <a:p>
            <a:endParaRPr lang="pt-BR"/>
          </a:p>
        </p:txBody>
      </p:sp>
      <p:sp>
        <p:nvSpPr>
          <p:cNvPr id="96" name="Freeform: Shape 26">
            <a:extLst>
              <a:ext uri="{FF2B5EF4-FFF2-40B4-BE49-F238E27FC236}">
                <a16:creationId xmlns:a16="http://schemas.microsoft.com/office/drawing/2014/main" id="{062E0C62-4661-5C33-4D8F-99A98303D338}"/>
              </a:ext>
            </a:extLst>
          </p:cNvPr>
          <p:cNvSpPr/>
          <p:nvPr/>
        </p:nvSpPr>
        <p:spPr>
          <a:xfrm>
            <a:off x="6799207" y="4874885"/>
            <a:ext cx="965762" cy="964367"/>
          </a:xfrm>
          <a:custGeom>
            <a:avLst/>
            <a:gdLst>
              <a:gd name="connsiteX0" fmla="*/ 1346882 w 1346882"/>
              <a:gd name="connsiteY0" fmla="*/ 672468 h 1344936"/>
              <a:gd name="connsiteX1" fmla="*/ 673441 w 1346882"/>
              <a:gd name="connsiteY1" fmla="*/ 1344937 h 1344936"/>
              <a:gd name="connsiteX2" fmla="*/ 0 w 1346882"/>
              <a:gd name="connsiteY2" fmla="*/ 672469 h 1344936"/>
              <a:gd name="connsiteX3" fmla="*/ 673441 w 1346882"/>
              <a:gd name="connsiteY3" fmla="*/ 0 h 1344936"/>
              <a:gd name="connsiteX4" fmla="*/ 1346882 w 1346882"/>
              <a:gd name="connsiteY4" fmla="*/ 672468 h 134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6882" h="1344936">
                <a:moveTo>
                  <a:pt x="1346882" y="672468"/>
                </a:moveTo>
                <a:cubicBezTo>
                  <a:pt x="1346882" y="1043863"/>
                  <a:pt x="1045372" y="1344937"/>
                  <a:pt x="673441" y="1344937"/>
                </a:cubicBezTo>
                <a:cubicBezTo>
                  <a:pt x="301510" y="1344937"/>
                  <a:pt x="0" y="1043863"/>
                  <a:pt x="0" y="672469"/>
                </a:cubicBezTo>
                <a:cubicBezTo>
                  <a:pt x="0" y="301075"/>
                  <a:pt x="301510" y="0"/>
                  <a:pt x="673441" y="0"/>
                </a:cubicBezTo>
                <a:cubicBezTo>
                  <a:pt x="1045372" y="0"/>
                  <a:pt x="1346882" y="301075"/>
                  <a:pt x="1346882" y="672468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9306" cap="flat">
            <a:noFill/>
            <a:prstDash val="solid"/>
            <a:miter/>
          </a:ln>
          <a:effectLst>
            <a:outerShdw blurRad="215900" dist="50800" dir="5400000" algn="ctr" rotWithShape="0">
              <a:schemeClr val="accent6">
                <a:lumMod val="50000"/>
                <a:alpha val="37000"/>
              </a:schemeClr>
            </a:outerShdw>
          </a:effectLst>
        </p:spPr>
        <p:txBody>
          <a:bodyPr rtlCol="0" anchor="ctr"/>
          <a:lstStyle/>
          <a:p>
            <a:endParaRPr lang="pt-BR"/>
          </a:p>
        </p:txBody>
      </p:sp>
      <p:sp>
        <p:nvSpPr>
          <p:cNvPr id="97" name="Freeform: Shape 32">
            <a:extLst>
              <a:ext uri="{FF2B5EF4-FFF2-40B4-BE49-F238E27FC236}">
                <a16:creationId xmlns:a16="http://schemas.microsoft.com/office/drawing/2014/main" id="{588B2940-6B14-445D-38C6-2FB1825764C2}"/>
              </a:ext>
            </a:extLst>
          </p:cNvPr>
          <p:cNvSpPr/>
          <p:nvPr/>
        </p:nvSpPr>
        <p:spPr>
          <a:xfrm>
            <a:off x="4744790" y="3384983"/>
            <a:ext cx="965762" cy="964367"/>
          </a:xfrm>
          <a:custGeom>
            <a:avLst/>
            <a:gdLst>
              <a:gd name="connsiteX0" fmla="*/ 1346883 w 1346882"/>
              <a:gd name="connsiteY0" fmla="*/ 672468 h 1344936"/>
              <a:gd name="connsiteX1" fmla="*/ 673441 w 1346882"/>
              <a:gd name="connsiteY1" fmla="*/ 1344937 h 1344936"/>
              <a:gd name="connsiteX2" fmla="*/ 0 w 1346882"/>
              <a:gd name="connsiteY2" fmla="*/ 672468 h 1344936"/>
              <a:gd name="connsiteX3" fmla="*/ 673441 w 1346882"/>
              <a:gd name="connsiteY3" fmla="*/ 0 h 1344936"/>
              <a:gd name="connsiteX4" fmla="*/ 1346883 w 1346882"/>
              <a:gd name="connsiteY4" fmla="*/ 672468 h 134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6882" h="1344936">
                <a:moveTo>
                  <a:pt x="1346883" y="672468"/>
                </a:moveTo>
                <a:cubicBezTo>
                  <a:pt x="1346883" y="1043862"/>
                  <a:pt x="1045373" y="1344937"/>
                  <a:pt x="673441" y="1344937"/>
                </a:cubicBezTo>
                <a:cubicBezTo>
                  <a:pt x="301510" y="1344937"/>
                  <a:pt x="0" y="1043862"/>
                  <a:pt x="0" y="672468"/>
                </a:cubicBezTo>
                <a:cubicBezTo>
                  <a:pt x="0" y="301074"/>
                  <a:pt x="301510" y="0"/>
                  <a:pt x="673441" y="0"/>
                </a:cubicBezTo>
                <a:cubicBezTo>
                  <a:pt x="1045373" y="0"/>
                  <a:pt x="1346883" y="301074"/>
                  <a:pt x="1346883" y="67246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306" cap="flat">
            <a:noFill/>
            <a:prstDash val="solid"/>
            <a:miter/>
          </a:ln>
          <a:effectLst>
            <a:outerShdw blurRad="215900" dist="50800" dir="5400000" algn="ctr" rotWithShape="0">
              <a:schemeClr val="accent2">
                <a:lumMod val="50000"/>
                <a:alpha val="37000"/>
              </a:schemeClr>
            </a:outerShdw>
          </a:effectLst>
        </p:spPr>
        <p:txBody>
          <a:bodyPr rtlCol="0" anchor="ctr"/>
          <a:lstStyle/>
          <a:p>
            <a:endParaRPr lang="pt-BR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CDD0C82-F313-4BB9-AEA3-1C899E17D574}"/>
              </a:ext>
            </a:extLst>
          </p:cNvPr>
          <p:cNvSpPr txBox="1"/>
          <p:nvPr/>
        </p:nvSpPr>
        <p:spPr>
          <a:xfrm>
            <a:off x="2802149" y="2734524"/>
            <a:ext cx="18998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Standardized processes, procedures, commercials &amp;  technology standards etc.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E43530D-9C11-B394-6087-70F81D2A3E56}"/>
              </a:ext>
            </a:extLst>
          </p:cNvPr>
          <p:cNvSpPr txBox="1"/>
          <p:nvPr/>
        </p:nvSpPr>
        <p:spPr>
          <a:xfrm>
            <a:off x="2844262" y="5730385"/>
            <a:ext cx="1800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Phygital access through Banks, Digital Apps, Bank Branches, Agents etc. 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C3978E0-4EB4-3427-DB1E-B65D30736EE8}"/>
              </a:ext>
            </a:extLst>
          </p:cNvPr>
          <p:cNvSpPr txBox="1"/>
          <p:nvPr/>
        </p:nvSpPr>
        <p:spPr>
          <a:xfrm>
            <a:off x="5644490" y="1225381"/>
            <a:ext cx="177762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Interoperability of the platform with OUs and Billers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A00D85EC-8D18-0A52-4536-96B36630F88B}"/>
              </a:ext>
            </a:extLst>
          </p:cNvPr>
          <p:cNvSpPr txBox="1"/>
          <p:nvPr/>
        </p:nvSpPr>
        <p:spPr>
          <a:xfrm>
            <a:off x="8788546" y="3752616"/>
            <a:ext cx="182429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Convenience of choosing payment modes, channels and instruments etc.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7C78BA9-BAED-EDDC-1317-409FDCBCAA47}"/>
              </a:ext>
            </a:extLst>
          </p:cNvPr>
          <p:cNvSpPr txBox="1"/>
          <p:nvPr/>
        </p:nvSpPr>
        <p:spPr>
          <a:xfrm>
            <a:off x="8472341" y="5767608"/>
            <a:ext cx="1800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Make bill payments anytime and anywhere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D74FAFB7-24B8-F212-2699-417CBF9A4478}"/>
              </a:ext>
            </a:extLst>
          </p:cNvPr>
          <p:cNvCxnSpPr>
            <a:cxnSpLocks/>
          </p:cNvCxnSpPr>
          <p:nvPr/>
        </p:nvCxnSpPr>
        <p:spPr>
          <a:xfrm flipV="1">
            <a:off x="6495986" y="1948329"/>
            <a:ext cx="0" cy="540000"/>
          </a:xfrm>
          <a:prstGeom prst="line">
            <a:avLst/>
          </a:prstGeom>
          <a:ln>
            <a:solidFill>
              <a:srgbClr val="B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DB481BA6-4F39-816D-1E69-3EAC1BA1FC47}"/>
              </a:ext>
            </a:extLst>
          </p:cNvPr>
          <p:cNvCxnSpPr>
            <a:cxnSpLocks/>
          </p:cNvCxnSpPr>
          <p:nvPr/>
        </p:nvCxnSpPr>
        <p:spPr>
          <a:xfrm flipH="1" flipV="1">
            <a:off x="4464312" y="3394812"/>
            <a:ext cx="297230" cy="375220"/>
          </a:xfrm>
          <a:prstGeom prst="line">
            <a:avLst/>
          </a:prstGeom>
          <a:ln>
            <a:solidFill>
              <a:srgbClr val="C55A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E5C6699B-A39D-23D9-116E-8D35C4827B5D}"/>
              </a:ext>
            </a:extLst>
          </p:cNvPr>
          <p:cNvCxnSpPr>
            <a:cxnSpLocks/>
          </p:cNvCxnSpPr>
          <p:nvPr/>
        </p:nvCxnSpPr>
        <p:spPr>
          <a:xfrm flipH="1">
            <a:off x="4697943" y="5377086"/>
            <a:ext cx="540000" cy="173582"/>
          </a:xfrm>
          <a:prstGeom prst="line">
            <a:avLst/>
          </a:prstGeom>
          <a:ln>
            <a:solidFill>
              <a:srgbClr val="333F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32C4FA90-CC2E-B223-2B2A-00D84202D523}"/>
              </a:ext>
            </a:extLst>
          </p:cNvPr>
          <p:cNvCxnSpPr>
            <a:cxnSpLocks/>
          </p:cNvCxnSpPr>
          <p:nvPr/>
        </p:nvCxnSpPr>
        <p:spPr>
          <a:xfrm>
            <a:off x="7764969" y="5331834"/>
            <a:ext cx="482882" cy="27089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CDD33A81-350B-13E8-4049-E493EEC93E96}"/>
              </a:ext>
            </a:extLst>
          </p:cNvPr>
          <p:cNvSpPr txBox="1"/>
          <p:nvPr/>
        </p:nvSpPr>
        <p:spPr>
          <a:xfrm>
            <a:off x="5814727" y="884234"/>
            <a:ext cx="1362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IN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Interoperability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FB51E14-8BC5-8049-7585-99674A4A9DDD}"/>
              </a:ext>
            </a:extLst>
          </p:cNvPr>
          <p:cNvSpPr txBox="1"/>
          <p:nvPr/>
        </p:nvSpPr>
        <p:spPr>
          <a:xfrm>
            <a:off x="9177133" y="3420066"/>
            <a:ext cx="1197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IN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Convenience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26A88E9-7B33-D3BA-6531-7BA3F38EB827}"/>
              </a:ext>
            </a:extLst>
          </p:cNvPr>
          <p:cNvSpPr txBox="1"/>
          <p:nvPr/>
        </p:nvSpPr>
        <p:spPr>
          <a:xfrm>
            <a:off x="8559252" y="5453386"/>
            <a:ext cx="1622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IN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Anytime Anywhere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B0ED83B4-5229-9B9F-036F-9BB67B0B6E65}"/>
              </a:ext>
            </a:extLst>
          </p:cNvPr>
          <p:cNvSpPr txBox="1"/>
          <p:nvPr/>
        </p:nvSpPr>
        <p:spPr>
          <a:xfrm>
            <a:off x="3194895" y="5401147"/>
            <a:ext cx="1197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IN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C06D8DF-F5ED-C457-93DD-3B47E95ECD2A}"/>
              </a:ext>
            </a:extLst>
          </p:cNvPr>
          <p:cNvSpPr txBox="1"/>
          <p:nvPr/>
        </p:nvSpPr>
        <p:spPr>
          <a:xfrm>
            <a:off x="3185580" y="2404356"/>
            <a:ext cx="1385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IN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Standardization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7871C054-D0E2-0181-02A6-3E0A4DC6ED33}"/>
              </a:ext>
            </a:extLst>
          </p:cNvPr>
          <p:cNvCxnSpPr>
            <a:cxnSpLocks/>
          </p:cNvCxnSpPr>
          <p:nvPr/>
        </p:nvCxnSpPr>
        <p:spPr>
          <a:xfrm flipV="1">
            <a:off x="8247850" y="3535306"/>
            <a:ext cx="417983" cy="302152"/>
          </a:xfrm>
          <a:prstGeom prst="line">
            <a:avLst/>
          </a:prstGeom>
          <a:ln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" name="Graphic 112">
            <a:extLst>
              <a:ext uri="{FF2B5EF4-FFF2-40B4-BE49-F238E27FC236}">
                <a16:creationId xmlns:a16="http://schemas.microsoft.com/office/drawing/2014/main" id="{25889555-AE56-4AD2-9CFA-15F42D5CB2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9608"/>
          <a:stretch/>
        </p:blipFill>
        <p:spPr>
          <a:xfrm>
            <a:off x="6124613" y="2607118"/>
            <a:ext cx="742745" cy="597108"/>
          </a:xfrm>
          <a:prstGeom prst="rect">
            <a:avLst/>
          </a:prstGeom>
        </p:spPr>
      </p:pic>
      <p:pic>
        <p:nvPicPr>
          <p:cNvPr id="114" name="Graphic 113">
            <a:extLst>
              <a:ext uri="{FF2B5EF4-FFF2-40B4-BE49-F238E27FC236}">
                <a16:creationId xmlns:a16="http://schemas.microsoft.com/office/drawing/2014/main" id="{BD7DDA5F-CA27-44CD-0288-B513A39FB7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3973" t="7415" r="15075" b="27201"/>
          <a:stretch/>
        </p:blipFill>
        <p:spPr>
          <a:xfrm>
            <a:off x="7542556" y="3639466"/>
            <a:ext cx="490301" cy="451828"/>
          </a:xfrm>
          <a:prstGeom prst="rect">
            <a:avLst/>
          </a:prstGeom>
        </p:spPr>
      </p:pic>
      <p:pic>
        <p:nvPicPr>
          <p:cNvPr id="115" name="Graphic 114">
            <a:extLst>
              <a:ext uri="{FF2B5EF4-FFF2-40B4-BE49-F238E27FC236}">
                <a16:creationId xmlns:a16="http://schemas.microsoft.com/office/drawing/2014/main" id="{90CE8736-111C-3D41-CCCF-C4472B67EC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2983" t="2209" r="19591" b="23418"/>
          <a:stretch/>
        </p:blipFill>
        <p:spPr>
          <a:xfrm>
            <a:off x="4982913" y="3558566"/>
            <a:ext cx="481533" cy="623647"/>
          </a:xfrm>
          <a:prstGeom prst="rect">
            <a:avLst/>
          </a:prstGeom>
        </p:spPr>
      </p:pic>
      <p:pic>
        <p:nvPicPr>
          <p:cNvPr id="116" name="Graphic 115">
            <a:extLst>
              <a:ext uri="{FF2B5EF4-FFF2-40B4-BE49-F238E27FC236}">
                <a16:creationId xmlns:a16="http://schemas.microsoft.com/office/drawing/2014/main" id="{332328FD-0702-C121-2A43-0DE207C6EAE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2815" t="2954" r="12918" b="23516"/>
          <a:stretch/>
        </p:blipFill>
        <p:spPr>
          <a:xfrm>
            <a:off x="6989027" y="5071129"/>
            <a:ext cx="598127" cy="592198"/>
          </a:xfrm>
          <a:prstGeom prst="rect">
            <a:avLst/>
          </a:prstGeom>
        </p:spPr>
      </p:pic>
      <p:pic>
        <p:nvPicPr>
          <p:cNvPr id="117" name="Graphic 116">
            <a:extLst>
              <a:ext uri="{FF2B5EF4-FFF2-40B4-BE49-F238E27FC236}">
                <a16:creationId xmlns:a16="http://schemas.microsoft.com/office/drawing/2014/main" id="{1E8921DA-6F9D-9116-DAEB-974383F71FF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32013" t="10764" r="31822" b="31616"/>
          <a:stretch/>
        </p:blipFill>
        <p:spPr>
          <a:xfrm>
            <a:off x="5503828" y="5013080"/>
            <a:ext cx="423432" cy="674638"/>
          </a:xfrm>
          <a:prstGeom prst="rect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4B14D824-9220-4CC5-D381-BEE9B40CF349}"/>
              </a:ext>
            </a:extLst>
          </p:cNvPr>
          <p:cNvSpPr txBox="1"/>
          <p:nvPr/>
        </p:nvSpPr>
        <p:spPr>
          <a:xfrm>
            <a:off x="5668778" y="3779187"/>
            <a:ext cx="1676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Democratizing the Bill Payments </a:t>
            </a:r>
          </a:p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48024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99D0E38-BA4D-A27A-1630-EFE38D1A7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664" y="342899"/>
            <a:ext cx="10665464" cy="687767"/>
          </a:xfrm>
        </p:spPr>
        <p:txBody>
          <a:bodyPr anchor="ctr">
            <a:noAutofit/>
          </a:bodyPr>
          <a:lstStyle/>
          <a:p>
            <a:pPr algn="l" defTabSz="1219170">
              <a:buClr>
                <a:srgbClr val="000000"/>
              </a:buClr>
              <a:buSzPts val="1100"/>
            </a:pPr>
            <a:r>
              <a:rPr lang="en-IN" sz="2400" kern="0" dirty="0">
                <a:solidFill>
                  <a:srgbClr val="2F5597"/>
                </a:solidFill>
                <a:latin typeface="Arial"/>
                <a:cs typeface="Arial"/>
                <a:sym typeface="Arial"/>
              </a:rPr>
              <a:t>BBPS Journey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178666-C726-0C87-C8B2-FD3AD4962F02}"/>
              </a:ext>
            </a:extLst>
          </p:cNvPr>
          <p:cNvCxnSpPr>
            <a:cxnSpLocks/>
          </p:cNvCxnSpPr>
          <p:nvPr/>
        </p:nvCxnSpPr>
        <p:spPr>
          <a:xfrm>
            <a:off x="1238664" y="410401"/>
            <a:ext cx="0" cy="60250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03F8A72-BBA0-B429-EEC8-6E170E2C0DEB}"/>
              </a:ext>
            </a:extLst>
          </p:cNvPr>
          <p:cNvSpPr/>
          <p:nvPr/>
        </p:nvSpPr>
        <p:spPr>
          <a:xfrm>
            <a:off x="1109779" y="2067948"/>
            <a:ext cx="10131826" cy="2722104"/>
          </a:xfrm>
          <a:custGeom>
            <a:avLst/>
            <a:gdLst>
              <a:gd name="connsiteX0" fmla="*/ 0 w 7744408"/>
              <a:gd name="connsiteY0" fmla="*/ 2472612 h 2472612"/>
              <a:gd name="connsiteX1" fmla="*/ 1819469 w 7744408"/>
              <a:gd name="connsiteY1" fmla="*/ 774441 h 2472612"/>
              <a:gd name="connsiteX2" fmla="*/ 5047861 w 7744408"/>
              <a:gd name="connsiteY2" fmla="*/ 1819469 h 2472612"/>
              <a:gd name="connsiteX3" fmla="*/ 7744408 w 7744408"/>
              <a:gd name="connsiteY3" fmla="*/ 0 h 2472612"/>
              <a:gd name="connsiteX0" fmla="*/ 0 w 7744408"/>
              <a:gd name="connsiteY0" fmla="*/ 2472612 h 2472612"/>
              <a:gd name="connsiteX1" fmla="*/ 1841605 w 7744408"/>
              <a:gd name="connsiteY1" fmla="*/ 1017037 h 2472612"/>
              <a:gd name="connsiteX2" fmla="*/ 5047861 w 7744408"/>
              <a:gd name="connsiteY2" fmla="*/ 1819469 h 2472612"/>
              <a:gd name="connsiteX3" fmla="*/ 7744408 w 7744408"/>
              <a:gd name="connsiteY3" fmla="*/ 0 h 2472612"/>
              <a:gd name="connsiteX0" fmla="*/ 0 w 7552562"/>
              <a:gd name="connsiteY0" fmla="*/ 2565918 h 2565918"/>
              <a:gd name="connsiteX1" fmla="*/ 1841605 w 7552562"/>
              <a:gd name="connsiteY1" fmla="*/ 1110343 h 2565918"/>
              <a:gd name="connsiteX2" fmla="*/ 5047861 w 7552562"/>
              <a:gd name="connsiteY2" fmla="*/ 1912775 h 2565918"/>
              <a:gd name="connsiteX3" fmla="*/ 7552562 w 7552562"/>
              <a:gd name="connsiteY3" fmla="*/ 0 h 2565918"/>
              <a:gd name="connsiteX0" fmla="*/ 0 w 7552562"/>
              <a:gd name="connsiteY0" fmla="*/ 2565918 h 2565918"/>
              <a:gd name="connsiteX1" fmla="*/ 1841605 w 7552562"/>
              <a:gd name="connsiteY1" fmla="*/ 1110343 h 2565918"/>
              <a:gd name="connsiteX2" fmla="*/ 5047861 w 7552562"/>
              <a:gd name="connsiteY2" fmla="*/ 1912775 h 2565918"/>
              <a:gd name="connsiteX3" fmla="*/ 7552562 w 7552562"/>
              <a:gd name="connsiteY3" fmla="*/ 0 h 256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2562" h="2565918">
                <a:moveTo>
                  <a:pt x="0" y="2565918"/>
                </a:moveTo>
                <a:cubicBezTo>
                  <a:pt x="489079" y="1771261"/>
                  <a:pt x="1000295" y="1219200"/>
                  <a:pt x="1841605" y="1110343"/>
                </a:cubicBezTo>
                <a:cubicBezTo>
                  <a:pt x="2682915" y="1001486"/>
                  <a:pt x="4096035" y="2097832"/>
                  <a:pt x="5047861" y="1912775"/>
                </a:cubicBezTo>
                <a:cubicBezTo>
                  <a:pt x="5999687" y="1727718"/>
                  <a:pt x="6860364" y="1041141"/>
                  <a:pt x="7552562" y="0"/>
                </a:cubicBezTo>
              </a:path>
            </a:pathLst>
          </a:custGeom>
          <a:noFill/>
          <a:ln w="76200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  <a:effectLst>
            <a:outerShdw blurRad="50800" dist="2032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EC275B9-535B-BE25-C5A1-DDFDC3781AEE}"/>
              </a:ext>
            </a:extLst>
          </p:cNvPr>
          <p:cNvGrpSpPr/>
          <p:nvPr/>
        </p:nvGrpSpPr>
        <p:grpSpPr>
          <a:xfrm>
            <a:off x="4340952" y="3130787"/>
            <a:ext cx="482708" cy="482708"/>
            <a:chOff x="2961988" y="3325174"/>
            <a:chExt cx="482708" cy="482708"/>
          </a:xfrm>
          <a:effectLst>
            <a:outerShdw blurRad="50800" dist="203200" dir="2700000" algn="tl" rotWithShape="0">
              <a:prstClr val="black">
                <a:alpha val="16000"/>
              </a:prstClr>
            </a:outerShdw>
          </a:effectLst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90AA437-C30D-5B11-AB2C-CEC90ABD8793}"/>
                </a:ext>
              </a:extLst>
            </p:cNvPr>
            <p:cNvSpPr/>
            <p:nvPr/>
          </p:nvSpPr>
          <p:spPr>
            <a:xfrm>
              <a:off x="2961988" y="3325174"/>
              <a:ext cx="482708" cy="482708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180D636-811C-28E0-CA96-548021E8E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907" y="3496636"/>
              <a:ext cx="172870" cy="139784"/>
            </a:xfrm>
            <a:custGeom>
              <a:avLst/>
              <a:gdLst>
                <a:gd name="T0" fmla="*/ 2384 w 8130"/>
                <a:gd name="T1" fmla="*/ 4874 h 6574"/>
                <a:gd name="T2" fmla="*/ 846 w 8130"/>
                <a:gd name="T3" fmla="*/ 3340 h 6574"/>
                <a:gd name="T4" fmla="*/ 0 w 8130"/>
                <a:gd name="T5" fmla="*/ 4183 h 6574"/>
                <a:gd name="T6" fmla="*/ 2029 w 8130"/>
                <a:gd name="T7" fmla="*/ 6206 h 6574"/>
                <a:gd name="T8" fmla="*/ 2032 w 8130"/>
                <a:gd name="T9" fmla="*/ 6204 h 6574"/>
                <a:gd name="T10" fmla="*/ 2403 w 8130"/>
                <a:gd name="T11" fmla="*/ 6574 h 6574"/>
                <a:gd name="T12" fmla="*/ 8130 w 8130"/>
                <a:gd name="T13" fmla="*/ 859 h 6574"/>
                <a:gd name="T14" fmla="*/ 7269 w 8130"/>
                <a:gd name="T15" fmla="*/ 0 h 6574"/>
                <a:gd name="T16" fmla="*/ 2384 w 8130"/>
                <a:gd name="T17" fmla="*/ 4874 h 6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30" h="6574">
                  <a:moveTo>
                    <a:pt x="2384" y="4874"/>
                  </a:moveTo>
                  <a:lnTo>
                    <a:pt x="846" y="3340"/>
                  </a:lnTo>
                  <a:lnTo>
                    <a:pt x="0" y="4183"/>
                  </a:lnTo>
                  <a:lnTo>
                    <a:pt x="2029" y="6206"/>
                  </a:lnTo>
                  <a:lnTo>
                    <a:pt x="2032" y="6204"/>
                  </a:lnTo>
                  <a:lnTo>
                    <a:pt x="2403" y="6574"/>
                  </a:lnTo>
                  <a:lnTo>
                    <a:pt x="8130" y="859"/>
                  </a:lnTo>
                  <a:lnTo>
                    <a:pt x="7269" y="0"/>
                  </a:lnTo>
                  <a:lnTo>
                    <a:pt x="2384" y="487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BB3BE20-0A5E-1893-9562-76F861397D28}"/>
              </a:ext>
            </a:extLst>
          </p:cNvPr>
          <p:cNvGrpSpPr/>
          <p:nvPr/>
        </p:nvGrpSpPr>
        <p:grpSpPr>
          <a:xfrm>
            <a:off x="868425" y="4548698"/>
            <a:ext cx="482708" cy="482708"/>
            <a:chOff x="2961988" y="3325174"/>
            <a:chExt cx="482708" cy="482708"/>
          </a:xfrm>
          <a:effectLst>
            <a:outerShdw blurRad="50800" dist="203200" dir="2700000" algn="tl" rotWithShape="0">
              <a:prstClr val="black">
                <a:alpha val="16000"/>
              </a:prstClr>
            </a:outerShdw>
          </a:effectLst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51D6EDEE-9D01-B664-5714-B2074EB1F201}"/>
                </a:ext>
              </a:extLst>
            </p:cNvPr>
            <p:cNvSpPr/>
            <p:nvPr/>
          </p:nvSpPr>
          <p:spPr>
            <a:xfrm>
              <a:off x="2961988" y="3325174"/>
              <a:ext cx="482708" cy="482708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4C3942A6-8BEF-C1F2-5B50-A73805E97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907" y="3496636"/>
              <a:ext cx="172870" cy="139784"/>
            </a:xfrm>
            <a:custGeom>
              <a:avLst/>
              <a:gdLst>
                <a:gd name="T0" fmla="*/ 2384 w 8130"/>
                <a:gd name="T1" fmla="*/ 4874 h 6574"/>
                <a:gd name="T2" fmla="*/ 846 w 8130"/>
                <a:gd name="T3" fmla="*/ 3340 h 6574"/>
                <a:gd name="T4" fmla="*/ 0 w 8130"/>
                <a:gd name="T5" fmla="*/ 4183 h 6574"/>
                <a:gd name="T6" fmla="*/ 2029 w 8130"/>
                <a:gd name="T7" fmla="*/ 6206 h 6574"/>
                <a:gd name="T8" fmla="*/ 2032 w 8130"/>
                <a:gd name="T9" fmla="*/ 6204 h 6574"/>
                <a:gd name="T10" fmla="*/ 2403 w 8130"/>
                <a:gd name="T11" fmla="*/ 6574 h 6574"/>
                <a:gd name="T12" fmla="*/ 8130 w 8130"/>
                <a:gd name="T13" fmla="*/ 859 h 6574"/>
                <a:gd name="T14" fmla="*/ 7269 w 8130"/>
                <a:gd name="T15" fmla="*/ 0 h 6574"/>
                <a:gd name="T16" fmla="*/ 2384 w 8130"/>
                <a:gd name="T17" fmla="*/ 4874 h 6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30" h="6574">
                  <a:moveTo>
                    <a:pt x="2384" y="4874"/>
                  </a:moveTo>
                  <a:lnTo>
                    <a:pt x="846" y="3340"/>
                  </a:lnTo>
                  <a:lnTo>
                    <a:pt x="0" y="4183"/>
                  </a:lnTo>
                  <a:lnTo>
                    <a:pt x="2029" y="6206"/>
                  </a:lnTo>
                  <a:lnTo>
                    <a:pt x="2032" y="6204"/>
                  </a:lnTo>
                  <a:lnTo>
                    <a:pt x="2403" y="6574"/>
                  </a:lnTo>
                  <a:lnTo>
                    <a:pt x="8130" y="859"/>
                  </a:lnTo>
                  <a:lnTo>
                    <a:pt x="7269" y="0"/>
                  </a:lnTo>
                  <a:lnTo>
                    <a:pt x="2384" y="487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CD73476-2D84-5DDF-7C70-97148ECD1EE4}"/>
              </a:ext>
            </a:extLst>
          </p:cNvPr>
          <p:cNvGrpSpPr/>
          <p:nvPr/>
        </p:nvGrpSpPr>
        <p:grpSpPr>
          <a:xfrm>
            <a:off x="9595554" y="3080244"/>
            <a:ext cx="482708" cy="482708"/>
            <a:chOff x="2961988" y="3325174"/>
            <a:chExt cx="482708" cy="482708"/>
          </a:xfrm>
          <a:effectLst>
            <a:outerShdw blurRad="50800" dist="203200" dir="2700000" algn="tl" rotWithShape="0">
              <a:prstClr val="black">
                <a:alpha val="16000"/>
              </a:prstClr>
            </a:outerShdw>
          </a:effectLst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D041A317-3342-FC43-046F-302BBFD5C58F}"/>
                </a:ext>
              </a:extLst>
            </p:cNvPr>
            <p:cNvSpPr/>
            <p:nvPr/>
          </p:nvSpPr>
          <p:spPr>
            <a:xfrm>
              <a:off x="2961988" y="3325174"/>
              <a:ext cx="482708" cy="482708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D9EEB102-17A7-3BCA-2ED7-4C6803100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907" y="3496636"/>
              <a:ext cx="172870" cy="139784"/>
            </a:xfrm>
            <a:custGeom>
              <a:avLst/>
              <a:gdLst>
                <a:gd name="T0" fmla="*/ 2384 w 8130"/>
                <a:gd name="T1" fmla="*/ 4874 h 6574"/>
                <a:gd name="T2" fmla="*/ 846 w 8130"/>
                <a:gd name="T3" fmla="*/ 3340 h 6574"/>
                <a:gd name="T4" fmla="*/ 0 w 8130"/>
                <a:gd name="T5" fmla="*/ 4183 h 6574"/>
                <a:gd name="T6" fmla="*/ 2029 w 8130"/>
                <a:gd name="T7" fmla="*/ 6206 h 6574"/>
                <a:gd name="T8" fmla="*/ 2032 w 8130"/>
                <a:gd name="T9" fmla="*/ 6204 h 6574"/>
                <a:gd name="T10" fmla="*/ 2403 w 8130"/>
                <a:gd name="T11" fmla="*/ 6574 h 6574"/>
                <a:gd name="T12" fmla="*/ 8130 w 8130"/>
                <a:gd name="T13" fmla="*/ 859 h 6574"/>
                <a:gd name="T14" fmla="*/ 7269 w 8130"/>
                <a:gd name="T15" fmla="*/ 0 h 6574"/>
                <a:gd name="T16" fmla="*/ 2384 w 8130"/>
                <a:gd name="T17" fmla="*/ 4874 h 6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30" h="6574">
                  <a:moveTo>
                    <a:pt x="2384" y="4874"/>
                  </a:moveTo>
                  <a:lnTo>
                    <a:pt x="846" y="3340"/>
                  </a:lnTo>
                  <a:lnTo>
                    <a:pt x="0" y="4183"/>
                  </a:lnTo>
                  <a:lnTo>
                    <a:pt x="2029" y="6206"/>
                  </a:lnTo>
                  <a:lnTo>
                    <a:pt x="2032" y="6204"/>
                  </a:lnTo>
                  <a:lnTo>
                    <a:pt x="2403" y="6574"/>
                  </a:lnTo>
                  <a:lnTo>
                    <a:pt x="8130" y="859"/>
                  </a:lnTo>
                  <a:lnTo>
                    <a:pt x="7269" y="0"/>
                  </a:lnTo>
                  <a:lnTo>
                    <a:pt x="2384" y="487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6907154-13CD-BF65-7FFF-F35A8C50915E}"/>
              </a:ext>
            </a:extLst>
          </p:cNvPr>
          <p:cNvGrpSpPr/>
          <p:nvPr/>
        </p:nvGrpSpPr>
        <p:grpSpPr>
          <a:xfrm>
            <a:off x="10978579" y="1856573"/>
            <a:ext cx="482708" cy="482708"/>
            <a:chOff x="2961988" y="3325174"/>
            <a:chExt cx="482708" cy="482708"/>
          </a:xfrm>
          <a:effectLst>
            <a:outerShdw blurRad="50800" dist="203200" dir="2700000" algn="tl" rotWithShape="0">
              <a:prstClr val="black">
                <a:alpha val="16000"/>
              </a:prstClr>
            </a:outerShdw>
          </a:effectLst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B5E3A1A2-CD6E-301B-A0D0-33B87BDB2AEC}"/>
                </a:ext>
              </a:extLst>
            </p:cNvPr>
            <p:cNvSpPr/>
            <p:nvPr/>
          </p:nvSpPr>
          <p:spPr>
            <a:xfrm>
              <a:off x="2961988" y="3325174"/>
              <a:ext cx="482708" cy="482708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5">
              <a:extLst>
                <a:ext uri="{FF2B5EF4-FFF2-40B4-BE49-F238E27FC236}">
                  <a16:creationId xmlns:a16="http://schemas.microsoft.com/office/drawing/2014/main" id="{B7647542-BC91-7DF7-5F00-F964525BF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907" y="3496636"/>
              <a:ext cx="172870" cy="139784"/>
            </a:xfrm>
            <a:custGeom>
              <a:avLst/>
              <a:gdLst>
                <a:gd name="T0" fmla="*/ 2384 w 8130"/>
                <a:gd name="T1" fmla="*/ 4874 h 6574"/>
                <a:gd name="T2" fmla="*/ 846 w 8130"/>
                <a:gd name="T3" fmla="*/ 3340 h 6574"/>
                <a:gd name="T4" fmla="*/ 0 w 8130"/>
                <a:gd name="T5" fmla="*/ 4183 h 6574"/>
                <a:gd name="T6" fmla="*/ 2029 w 8130"/>
                <a:gd name="T7" fmla="*/ 6206 h 6574"/>
                <a:gd name="T8" fmla="*/ 2032 w 8130"/>
                <a:gd name="T9" fmla="*/ 6204 h 6574"/>
                <a:gd name="T10" fmla="*/ 2403 w 8130"/>
                <a:gd name="T11" fmla="*/ 6574 h 6574"/>
                <a:gd name="T12" fmla="*/ 8130 w 8130"/>
                <a:gd name="T13" fmla="*/ 859 h 6574"/>
                <a:gd name="T14" fmla="*/ 7269 w 8130"/>
                <a:gd name="T15" fmla="*/ 0 h 6574"/>
                <a:gd name="T16" fmla="*/ 2384 w 8130"/>
                <a:gd name="T17" fmla="*/ 4874 h 6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30" h="6574">
                  <a:moveTo>
                    <a:pt x="2384" y="4874"/>
                  </a:moveTo>
                  <a:lnTo>
                    <a:pt x="846" y="3340"/>
                  </a:lnTo>
                  <a:lnTo>
                    <a:pt x="0" y="4183"/>
                  </a:lnTo>
                  <a:lnTo>
                    <a:pt x="2029" y="6206"/>
                  </a:lnTo>
                  <a:lnTo>
                    <a:pt x="2032" y="6204"/>
                  </a:lnTo>
                  <a:lnTo>
                    <a:pt x="2403" y="6574"/>
                  </a:lnTo>
                  <a:lnTo>
                    <a:pt x="8130" y="859"/>
                  </a:lnTo>
                  <a:lnTo>
                    <a:pt x="7269" y="0"/>
                  </a:lnTo>
                  <a:lnTo>
                    <a:pt x="2384" y="487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EDC864A-F40C-40E2-1152-EE954FA82F4A}"/>
              </a:ext>
            </a:extLst>
          </p:cNvPr>
          <p:cNvCxnSpPr>
            <a:cxnSpLocks/>
          </p:cNvCxnSpPr>
          <p:nvPr/>
        </p:nvCxnSpPr>
        <p:spPr>
          <a:xfrm>
            <a:off x="4609952" y="3904663"/>
            <a:ext cx="0" cy="4596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EF307EBE-FE84-56F0-D069-6A363DF93A94}"/>
              </a:ext>
            </a:extLst>
          </p:cNvPr>
          <p:cNvSpPr txBox="1"/>
          <p:nvPr/>
        </p:nvSpPr>
        <p:spPr>
          <a:xfrm>
            <a:off x="113270" y="5650046"/>
            <a:ext cx="2013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BBPS Platform went live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1AD1759-DE7A-E13E-2AC2-9A3DC65F2954}"/>
              </a:ext>
            </a:extLst>
          </p:cNvPr>
          <p:cNvCxnSpPr>
            <a:cxnSpLocks/>
          </p:cNvCxnSpPr>
          <p:nvPr/>
        </p:nvCxnSpPr>
        <p:spPr>
          <a:xfrm>
            <a:off x="9836908" y="2575891"/>
            <a:ext cx="0" cy="4228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62EB52B-E833-B85C-AFB8-8FAEF3A1CC2E}"/>
              </a:ext>
            </a:extLst>
          </p:cNvPr>
          <p:cNvCxnSpPr>
            <a:cxnSpLocks/>
          </p:cNvCxnSpPr>
          <p:nvPr/>
        </p:nvCxnSpPr>
        <p:spPr>
          <a:xfrm>
            <a:off x="11259271" y="2316337"/>
            <a:ext cx="40022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97733F2E-5DC2-7C8D-DE9A-025CD1CF547F}"/>
              </a:ext>
            </a:extLst>
          </p:cNvPr>
          <p:cNvSpPr txBox="1"/>
          <p:nvPr/>
        </p:nvSpPr>
        <p:spPr>
          <a:xfrm>
            <a:off x="3984944" y="2553321"/>
            <a:ext cx="1119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Dec 2020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5A907DB-0DD4-D380-43FF-18E5E74C27F9}"/>
              </a:ext>
            </a:extLst>
          </p:cNvPr>
          <p:cNvSpPr txBox="1"/>
          <p:nvPr/>
        </p:nvSpPr>
        <p:spPr>
          <a:xfrm>
            <a:off x="10645753" y="1435587"/>
            <a:ext cx="1183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March 2023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63A6252-9FF5-DA1D-0928-36EFAC510CD4}"/>
              </a:ext>
            </a:extLst>
          </p:cNvPr>
          <p:cNvSpPr txBox="1"/>
          <p:nvPr/>
        </p:nvSpPr>
        <p:spPr>
          <a:xfrm>
            <a:off x="427443" y="4149298"/>
            <a:ext cx="1193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Oct 2017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CBF798C-DC09-75F3-3073-2BD2DEE6BB5D}"/>
              </a:ext>
            </a:extLst>
          </p:cNvPr>
          <p:cNvSpPr txBox="1"/>
          <p:nvPr/>
        </p:nvSpPr>
        <p:spPr>
          <a:xfrm>
            <a:off x="3751935" y="4573898"/>
            <a:ext cx="1792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NBBL was Registered as separate entity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6E5D483-EC09-9502-E147-C5B93E66A1FB}"/>
              </a:ext>
            </a:extLst>
          </p:cNvPr>
          <p:cNvSpPr txBox="1"/>
          <p:nvPr/>
        </p:nvSpPr>
        <p:spPr>
          <a:xfrm>
            <a:off x="8781113" y="2028035"/>
            <a:ext cx="2111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Expansion of BBS scope in Monetary Policy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1FF1D79-4EC9-6BCE-4A62-7C57F76B632B}"/>
              </a:ext>
            </a:extLst>
          </p:cNvPr>
          <p:cNvSpPr txBox="1"/>
          <p:nvPr/>
        </p:nvSpPr>
        <p:spPr>
          <a:xfrm>
            <a:off x="9302559" y="3734414"/>
            <a:ext cx="1174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Dec 2022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FAD0FF3-B447-ED13-E638-60D58732124A}"/>
              </a:ext>
            </a:extLst>
          </p:cNvPr>
          <p:cNvGrpSpPr/>
          <p:nvPr/>
        </p:nvGrpSpPr>
        <p:grpSpPr>
          <a:xfrm>
            <a:off x="2401841" y="3238360"/>
            <a:ext cx="482708" cy="482708"/>
            <a:chOff x="2961988" y="3325174"/>
            <a:chExt cx="482708" cy="482708"/>
          </a:xfrm>
          <a:effectLst>
            <a:outerShdw blurRad="50800" dist="203200" dir="2700000" algn="tl" rotWithShape="0">
              <a:prstClr val="black">
                <a:alpha val="16000"/>
              </a:prstClr>
            </a:outerShdw>
          </a:effectLst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8B3E4CB-5360-3E28-D339-C87D2C60BC2E}"/>
                </a:ext>
              </a:extLst>
            </p:cNvPr>
            <p:cNvSpPr/>
            <p:nvPr/>
          </p:nvSpPr>
          <p:spPr>
            <a:xfrm>
              <a:off x="2961988" y="3325174"/>
              <a:ext cx="482708" cy="482708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5">
              <a:extLst>
                <a:ext uri="{FF2B5EF4-FFF2-40B4-BE49-F238E27FC236}">
                  <a16:creationId xmlns:a16="http://schemas.microsoft.com/office/drawing/2014/main" id="{D0C9A7EA-EE9F-222E-2955-BA02FB79C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907" y="3496636"/>
              <a:ext cx="172870" cy="139784"/>
            </a:xfrm>
            <a:custGeom>
              <a:avLst/>
              <a:gdLst>
                <a:gd name="T0" fmla="*/ 2384 w 8130"/>
                <a:gd name="T1" fmla="*/ 4874 h 6574"/>
                <a:gd name="T2" fmla="*/ 846 w 8130"/>
                <a:gd name="T3" fmla="*/ 3340 h 6574"/>
                <a:gd name="T4" fmla="*/ 0 w 8130"/>
                <a:gd name="T5" fmla="*/ 4183 h 6574"/>
                <a:gd name="T6" fmla="*/ 2029 w 8130"/>
                <a:gd name="T7" fmla="*/ 6206 h 6574"/>
                <a:gd name="T8" fmla="*/ 2032 w 8130"/>
                <a:gd name="T9" fmla="*/ 6204 h 6574"/>
                <a:gd name="T10" fmla="*/ 2403 w 8130"/>
                <a:gd name="T11" fmla="*/ 6574 h 6574"/>
                <a:gd name="T12" fmla="*/ 8130 w 8130"/>
                <a:gd name="T13" fmla="*/ 859 h 6574"/>
                <a:gd name="T14" fmla="*/ 7269 w 8130"/>
                <a:gd name="T15" fmla="*/ 0 h 6574"/>
                <a:gd name="T16" fmla="*/ 2384 w 8130"/>
                <a:gd name="T17" fmla="*/ 4874 h 6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30" h="6574">
                  <a:moveTo>
                    <a:pt x="2384" y="4874"/>
                  </a:moveTo>
                  <a:lnTo>
                    <a:pt x="846" y="3340"/>
                  </a:lnTo>
                  <a:lnTo>
                    <a:pt x="0" y="4183"/>
                  </a:lnTo>
                  <a:lnTo>
                    <a:pt x="2029" y="6206"/>
                  </a:lnTo>
                  <a:lnTo>
                    <a:pt x="2032" y="6204"/>
                  </a:lnTo>
                  <a:lnTo>
                    <a:pt x="2403" y="6574"/>
                  </a:lnTo>
                  <a:lnTo>
                    <a:pt x="8130" y="859"/>
                  </a:lnTo>
                  <a:lnTo>
                    <a:pt x="7269" y="0"/>
                  </a:lnTo>
                  <a:lnTo>
                    <a:pt x="2384" y="487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5858FE9-EE19-6FA4-A0E5-ABAC66030FBA}"/>
              </a:ext>
            </a:extLst>
          </p:cNvPr>
          <p:cNvCxnSpPr>
            <a:cxnSpLocks/>
          </p:cNvCxnSpPr>
          <p:nvPr/>
        </p:nvCxnSpPr>
        <p:spPr>
          <a:xfrm>
            <a:off x="2643195" y="2757212"/>
            <a:ext cx="0" cy="4596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5808B632-9EB4-9FC9-7CDA-7CA65A5E0380}"/>
              </a:ext>
            </a:extLst>
          </p:cNvPr>
          <p:cNvSpPr txBox="1"/>
          <p:nvPr/>
        </p:nvSpPr>
        <p:spPr>
          <a:xfrm>
            <a:off x="2083458" y="3875703"/>
            <a:ext cx="1119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Sep 2019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9FF7692-5334-8CA3-17D1-A8F99838C83C}"/>
              </a:ext>
            </a:extLst>
          </p:cNvPr>
          <p:cNvSpPr txBox="1"/>
          <p:nvPr/>
        </p:nvSpPr>
        <p:spPr>
          <a:xfrm>
            <a:off x="1662855" y="1970314"/>
            <a:ext cx="204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Expansion of categories from 5 to 20+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C335BF10-0ADD-C0EB-5AB1-20E10D7FFE57}"/>
              </a:ext>
            </a:extLst>
          </p:cNvPr>
          <p:cNvCxnSpPr>
            <a:cxnSpLocks/>
          </p:cNvCxnSpPr>
          <p:nvPr/>
        </p:nvCxnSpPr>
        <p:spPr>
          <a:xfrm>
            <a:off x="1109779" y="5151161"/>
            <a:ext cx="0" cy="4596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FEE230E0-6643-BBB6-DBB4-85B5F1E79B2A}"/>
              </a:ext>
            </a:extLst>
          </p:cNvPr>
          <p:cNvCxnSpPr>
            <a:cxnSpLocks/>
          </p:cNvCxnSpPr>
          <p:nvPr/>
        </p:nvCxnSpPr>
        <p:spPr>
          <a:xfrm>
            <a:off x="11237337" y="2564200"/>
            <a:ext cx="0" cy="4228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13C696B8-D2E2-D7C6-D977-19C0E6F12C0F}"/>
              </a:ext>
            </a:extLst>
          </p:cNvPr>
          <p:cNvSpPr txBox="1"/>
          <p:nvPr/>
        </p:nvSpPr>
        <p:spPr>
          <a:xfrm>
            <a:off x="10416448" y="3076769"/>
            <a:ext cx="1672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Payments – 111+ mil</a:t>
            </a:r>
          </a:p>
          <a:p>
            <a:r>
              <a:rPr lang="en-IN" sz="12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Fetch – 500+ mil  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7A651C2-2132-88EF-88BC-4A4A2B5DA10A}"/>
              </a:ext>
            </a:extLst>
          </p:cNvPr>
          <p:cNvGrpSpPr/>
          <p:nvPr/>
        </p:nvGrpSpPr>
        <p:grpSpPr>
          <a:xfrm>
            <a:off x="8171102" y="3711204"/>
            <a:ext cx="482400" cy="482400"/>
            <a:chOff x="2961988" y="3325174"/>
            <a:chExt cx="482708" cy="482708"/>
          </a:xfrm>
          <a:effectLst>
            <a:outerShdw blurRad="50800" dist="203200" dir="2700000" algn="tl" rotWithShape="0">
              <a:prstClr val="black">
                <a:alpha val="16000"/>
              </a:prstClr>
            </a:outerShdw>
          </a:effectLst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FFBEDA31-AC0B-191B-F09F-50A856710742}"/>
                </a:ext>
              </a:extLst>
            </p:cNvPr>
            <p:cNvSpPr/>
            <p:nvPr/>
          </p:nvSpPr>
          <p:spPr>
            <a:xfrm>
              <a:off x="2961988" y="3325174"/>
              <a:ext cx="482708" cy="482708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5">
              <a:extLst>
                <a:ext uri="{FF2B5EF4-FFF2-40B4-BE49-F238E27FC236}">
                  <a16:creationId xmlns:a16="http://schemas.microsoft.com/office/drawing/2014/main" id="{AB772F7A-D225-5F62-205B-0E7507A69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907" y="3496636"/>
              <a:ext cx="172870" cy="139784"/>
            </a:xfrm>
            <a:custGeom>
              <a:avLst/>
              <a:gdLst>
                <a:gd name="T0" fmla="*/ 2384 w 8130"/>
                <a:gd name="T1" fmla="*/ 4874 h 6574"/>
                <a:gd name="T2" fmla="*/ 846 w 8130"/>
                <a:gd name="T3" fmla="*/ 3340 h 6574"/>
                <a:gd name="T4" fmla="*/ 0 w 8130"/>
                <a:gd name="T5" fmla="*/ 4183 h 6574"/>
                <a:gd name="T6" fmla="*/ 2029 w 8130"/>
                <a:gd name="T7" fmla="*/ 6206 h 6574"/>
                <a:gd name="T8" fmla="*/ 2032 w 8130"/>
                <a:gd name="T9" fmla="*/ 6204 h 6574"/>
                <a:gd name="T10" fmla="*/ 2403 w 8130"/>
                <a:gd name="T11" fmla="*/ 6574 h 6574"/>
                <a:gd name="T12" fmla="*/ 8130 w 8130"/>
                <a:gd name="T13" fmla="*/ 859 h 6574"/>
                <a:gd name="T14" fmla="*/ 7269 w 8130"/>
                <a:gd name="T15" fmla="*/ 0 h 6574"/>
                <a:gd name="T16" fmla="*/ 2384 w 8130"/>
                <a:gd name="T17" fmla="*/ 4874 h 6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30" h="6574">
                  <a:moveTo>
                    <a:pt x="2384" y="4874"/>
                  </a:moveTo>
                  <a:lnTo>
                    <a:pt x="846" y="3340"/>
                  </a:lnTo>
                  <a:lnTo>
                    <a:pt x="0" y="4183"/>
                  </a:lnTo>
                  <a:lnTo>
                    <a:pt x="2029" y="6206"/>
                  </a:lnTo>
                  <a:lnTo>
                    <a:pt x="2032" y="6204"/>
                  </a:lnTo>
                  <a:lnTo>
                    <a:pt x="2403" y="6574"/>
                  </a:lnTo>
                  <a:lnTo>
                    <a:pt x="8130" y="859"/>
                  </a:lnTo>
                  <a:lnTo>
                    <a:pt x="7269" y="0"/>
                  </a:lnTo>
                  <a:lnTo>
                    <a:pt x="2384" y="487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413E2714-A201-4929-E185-79BF6F908D1C}"/>
              </a:ext>
            </a:extLst>
          </p:cNvPr>
          <p:cNvCxnSpPr>
            <a:cxnSpLocks/>
          </p:cNvCxnSpPr>
          <p:nvPr/>
        </p:nvCxnSpPr>
        <p:spPr>
          <a:xfrm>
            <a:off x="8442604" y="4358243"/>
            <a:ext cx="0" cy="4596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EF14C5E1-DB0C-57CF-2C57-1FD3AC8FB306}"/>
              </a:ext>
            </a:extLst>
          </p:cNvPr>
          <p:cNvSpPr txBox="1"/>
          <p:nvPr/>
        </p:nvSpPr>
        <p:spPr>
          <a:xfrm>
            <a:off x="7833766" y="3297739"/>
            <a:ext cx="1119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Nov 2022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4135FB0-DA5D-04E6-747A-EC4CE864D936}"/>
              </a:ext>
            </a:extLst>
          </p:cNvPr>
          <p:cNvSpPr txBox="1"/>
          <p:nvPr/>
        </p:nvSpPr>
        <p:spPr>
          <a:xfrm>
            <a:off x="7401051" y="4869347"/>
            <a:ext cx="2187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Received Approval to act as Settlement Agency in ONDC</a:t>
            </a:r>
            <a:endParaRPr lang="en-IN" sz="1200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6E156E6-E6E7-92EE-5954-22BE0AC797D6}"/>
              </a:ext>
            </a:extLst>
          </p:cNvPr>
          <p:cNvGrpSpPr/>
          <p:nvPr/>
        </p:nvGrpSpPr>
        <p:grpSpPr>
          <a:xfrm>
            <a:off x="6148138" y="3677951"/>
            <a:ext cx="482708" cy="482708"/>
            <a:chOff x="2961988" y="3325174"/>
            <a:chExt cx="482708" cy="482708"/>
          </a:xfrm>
          <a:effectLst>
            <a:outerShdw blurRad="50800" dist="203200" dir="2700000" algn="tl" rotWithShape="0">
              <a:prstClr val="black">
                <a:alpha val="16000"/>
              </a:prstClr>
            </a:outerShdw>
          </a:effectLst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053B97C0-DF96-FF06-6B59-836138814050}"/>
                </a:ext>
              </a:extLst>
            </p:cNvPr>
            <p:cNvSpPr/>
            <p:nvPr/>
          </p:nvSpPr>
          <p:spPr>
            <a:xfrm>
              <a:off x="2961988" y="3325174"/>
              <a:ext cx="482708" cy="482708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5">
              <a:extLst>
                <a:ext uri="{FF2B5EF4-FFF2-40B4-BE49-F238E27FC236}">
                  <a16:creationId xmlns:a16="http://schemas.microsoft.com/office/drawing/2014/main" id="{5F94566F-89E1-15EB-6640-9C4914CBA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907" y="3496636"/>
              <a:ext cx="172870" cy="139784"/>
            </a:xfrm>
            <a:custGeom>
              <a:avLst/>
              <a:gdLst>
                <a:gd name="T0" fmla="*/ 2384 w 8130"/>
                <a:gd name="T1" fmla="*/ 4874 h 6574"/>
                <a:gd name="T2" fmla="*/ 846 w 8130"/>
                <a:gd name="T3" fmla="*/ 3340 h 6574"/>
                <a:gd name="T4" fmla="*/ 0 w 8130"/>
                <a:gd name="T5" fmla="*/ 4183 h 6574"/>
                <a:gd name="T6" fmla="*/ 2029 w 8130"/>
                <a:gd name="T7" fmla="*/ 6206 h 6574"/>
                <a:gd name="T8" fmla="*/ 2032 w 8130"/>
                <a:gd name="T9" fmla="*/ 6204 h 6574"/>
                <a:gd name="T10" fmla="*/ 2403 w 8130"/>
                <a:gd name="T11" fmla="*/ 6574 h 6574"/>
                <a:gd name="T12" fmla="*/ 8130 w 8130"/>
                <a:gd name="T13" fmla="*/ 859 h 6574"/>
                <a:gd name="T14" fmla="*/ 7269 w 8130"/>
                <a:gd name="T15" fmla="*/ 0 h 6574"/>
                <a:gd name="T16" fmla="*/ 2384 w 8130"/>
                <a:gd name="T17" fmla="*/ 4874 h 6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30" h="6574">
                  <a:moveTo>
                    <a:pt x="2384" y="4874"/>
                  </a:moveTo>
                  <a:lnTo>
                    <a:pt x="846" y="3340"/>
                  </a:lnTo>
                  <a:lnTo>
                    <a:pt x="0" y="4183"/>
                  </a:lnTo>
                  <a:lnTo>
                    <a:pt x="2029" y="6206"/>
                  </a:lnTo>
                  <a:lnTo>
                    <a:pt x="2032" y="6204"/>
                  </a:lnTo>
                  <a:lnTo>
                    <a:pt x="2403" y="6574"/>
                  </a:lnTo>
                  <a:lnTo>
                    <a:pt x="8130" y="859"/>
                  </a:lnTo>
                  <a:lnTo>
                    <a:pt x="7269" y="0"/>
                  </a:lnTo>
                  <a:lnTo>
                    <a:pt x="2384" y="487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8F6893DF-8DA0-A43F-55E1-DF16C899D307}"/>
              </a:ext>
            </a:extLst>
          </p:cNvPr>
          <p:cNvSpPr txBox="1"/>
          <p:nvPr/>
        </p:nvSpPr>
        <p:spPr>
          <a:xfrm>
            <a:off x="5829755" y="4372034"/>
            <a:ext cx="1119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Sep 2022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8762E78-FEBD-2FF0-D94C-260262910370}"/>
              </a:ext>
            </a:extLst>
          </p:cNvPr>
          <p:cNvSpPr txBox="1"/>
          <p:nvPr/>
        </p:nvSpPr>
        <p:spPr>
          <a:xfrm>
            <a:off x="5553412" y="2612893"/>
            <a:ext cx="167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Launch of Cross Border Bill Payment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8D93E55C-1F44-36F7-3BA7-E75D8503D44E}"/>
              </a:ext>
            </a:extLst>
          </p:cNvPr>
          <p:cNvCxnSpPr>
            <a:cxnSpLocks/>
          </p:cNvCxnSpPr>
          <p:nvPr/>
        </p:nvCxnSpPr>
        <p:spPr>
          <a:xfrm>
            <a:off x="6389491" y="3115574"/>
            <a:ext cx="0" cy="4228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509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99D0E38-BA4D-A27A-1630-EFE38D1A7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664" y="342899"/>
            <a:ext cx="10665464" cy="687767"/>
          </a:xfrm>
        </p:spPr>
        <p:txBody>
          <a:bodyPr anchor="ctr">
            <a:noAutofit/>
          </a:bodyPr>
          <a:lstStyle/>
          <a:p>
            <a:pPr algn="l" defTabSz="1219170">
              <a:buClr>
                <a:srgbClr val="000000"/>
              </a:buClr>
              <a:buSzPts val="1100"/>
            </a:pPr>
            <a:r>
              <a:rPr lang="en-IN" sz="2400" kern="0" dirty="0">
                <a:solidFill>
                  <a:srgbClr val="2F5597"/>
                </a:solidFill>
                <a:latin typeface="Arial"/>
                <a:cs typeface="Arial"/>
                <a:sym typeface="Arial"/>
              </a:rPr>
              <a:t>BBPS Growth – Last 5 Financial Years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178666-C726-0C87-C8B2-FD3AD4962F02}"/>
              </a:ext>
            </a:extLst>
          </p:cNvPr>
          <p:cNvCxnSpPr>
            <a:cxnSpLocks/>
          </p:cNvCxnSpPr>
          <p:nvPr/>
        </p:nvCxnSpPr>
        <p:spPr>
          <a:xfrm>
            <a:off x="1238664" y="410401"/>
            <a:ext cx="0" cy="60250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847F153-51E4-7E2B-D655-B0CB008ADC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7102308"/>
              </p:ext>
            </p:extLst>
          </p:nvPr>
        </p:nvGraphicFramePr>
        <p:xfrm>
          <a:off x="835705" y="1696755"/>
          <a:ext cx="5514287" cy="42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3D90C1D-0AB0-6325-731C-44D4A285880F}"/>
              </a:ext>
            </a:extLst>
          </p:cNvPr>
          <p:cNvSpPr txBox="1"/>
          <p:nvPr/>
        </p:nvSpPr>
        <p:spPr>
          <a:xfrm>
            <a:off x="1956188" y="956395"/>
            <a:ext cx="2153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>
                <a:latin typeface="Arial" panose="020B0604020202020204" pitchFamily="34" charset="0"/>
                <a:cs typeface="Arial" panose="020B0604020202020204" pitchFamily="34" charset="0"/>
              </a:rPr>
              <a:t>Volume Growth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FFB558EF-61A6-0308-92B0-0E55A8B1D6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582109"/>
              </p:ext>
            </p:extLst>
          </p:nvPr>
        </p:nvGraphicFramePr>
        <p:xfrm>
          <a:off x="7001605" y="1696755"/>
          <a:ext cx="4580796" cy="4204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8CBEFBC-02FF-F0AC-E270-6D6B522D7D8D}"/>
              </a:ext>
            </a:extLst>
          </p:cNvPr>
          <p:cNvSpPr txBox="1"/>
          <p:nvPr/>
        </p:nvSpPr>
        <p:spPr>
          <a:xfrm>
            <a:off x="8540054" y="1012910"/>
            <a:ext cx="2153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>
                <a:latin typeface="Arial" panose="020B0604020202020204" pitchFamily="34" charset="0"/>
                <a:cs typeface="Arial" panose="020B0604020202020204" pitchFamily="34" charset="0"/>
              </a:rPr>
              <a:t>Value Growth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A24866-B3E4-E516-A8EC-FE38A1582C1F}"/>
              </a:ext>
            </a:extLst>
          </p:cNvPr>
          <p:cNvSpPr txBox="1"/>
          <p:nvPr/>
        </p:nvSpPr>
        <p:spPr>
          <a:xfrm>
            <a:off x="9026076" y="1277329"/>
            <a:ext cx="11818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800" b="1" dirty="0">
                <a:latin typeface="Arial" panose="020B0604020202020204" pitchFamily="34" charset="0"/>
                <a:cs typeface="Arial" panose="020B0604020202020204" pitchFamily="34" charset="0"/>
              </a:rPr>
              <a:t>Values in (Rs Cr.)</a:t>
            </a:r>
          </a:p>
        </p:txBody>
      </p:sp>
    </p:spTree>
    <p:extLst>
      <p:ext uri="{BB962C8B-B14F-4D97-AF65-F5344CB8AC3E}">
        <p14:creationId xmlns:p14="http://schemas.microsoft.com/office/powerpoint/2010/main" val="30983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99D0E38-BA4D-A27A-1630-EFE38D1A7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664" y="342899"/>
            <a:ext cx="10665464" cy="687767"/>
          </a:xfrm>
        </p:spPr>
        <p:txBody>
          <a:bodyPr anchor="ctr">
            <a:noAutofit/>
          </a:bodyPr>
          <a:lstStyle/>
          <a:p>
            <a:pPr algn="l" defTabSz="1219170">
              <a:buClr>
                <a:srgbClr val="000000"/>
              </a:buClr>
              <a:buSzPts val="1100"/>
            </a:pPr>
            <a:r>
              <a:rPr lang="en-IN" sz="2400" kern="0" dirty="0">
                <a:solidFill>
                  <a:srgbClr val="2F5597"/>
                </a:solidFill>
                <a:latin typeface="Arial"/>
                <a:cs typeface="Arial"/>
                <a:sym typeface="Arial"/>
              </a:rPr>
              <a:t>BBPS Ecosystem Reach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178666-C726-0C87-C8B2-FD3AD4962F02}"/>
              </a:ext>
            </a:extLst>
          </p:cNvPr>
          <p:cNvCxnSpPr>
            <a:cxnSpLocks/>
          </p:cNvCxnSpPr>
          <p:nvPr/>
        </p:nvCxnSpPr>
        <p:spPr>
          <a:xfrm>
            <a:off x="1238664" y="410401"/>
            <a:ext cx="0" cy="60250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B2937588-99FE-49A4-C489-F7076C1DE550}"/>
              </a:ext>
            </a:extLst>
          </p:cNvPr>
          <p:cNvSpPr txBox="1">
            <a:spLocks/>
          </p:cNvSpPr>
          <p:nvPr/>
        </p:nvSpPr>
        <p:spPr>
          <a:xfrm>
            <a:off x="1238664" y="1014057"/>
            <a:ext cx="10953336" cy="4324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>
                <a:solidFill>
                  <a:srgbClr val="F27B2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Bharat BillPay has created a significant footprint across billers, and customers across the ecosystem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C35243E7-8450-0D70-4ADA-844A89F27D7D}"/>
              </a:ext>
            </a:extLst>
          </p:cNvPr>
          <p:cNvSpPr/>
          <p:nvPr/>
        </p:nvSpPr>
        <p:spPr>
          <a:xfrm>
            <a:off x="1238664" y="2807273"/>
            <a:ext cx="2043016" cy="8026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b="1" dirty="0"/>
              <a:t>67</a:t>
            </a:r>
            <a:r>
              <a:rPr lang="en-IN" dirty="0"/>
              <a:t> COUs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E970D762-05F1-CA89-9CED-30B11E897F37}"/>
              </a:ext>
            </a:extLst>
          </p:cNvPr>
          <p:cNvSpPr/>
          <p:nvPr/>
        </p:nvSpPr>
        <p:spPr>
          <a:xfrm>
            <a:off x="5074492" y="2807273"/>
            <a:ext cx="2043016" cy="8026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b="1" dirty="0"/>
              <a:t>35</a:t>
            </a:r>
            <a:r>
              <a:rPr lang="en-IN" dirty="0"/>
              <a:t> BOUs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3C70B92-9E16-EE40-B33F-0EF0E5D5360C}"/>
              </a:ext>
            </a:extLst>
          </p:cNvPr>
          <p:cNvSpPr/>
          <p:nvPr/>
        </p:nvSpPr>
        <p:spPr>
          <a:xfrm>
            <a:off x="1238664" y="4802320"/>
            <a:ext cx="2043016" cy="8026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b="1" dirty="0"/>
              <a:t>21,600+ </a:t>
            </a:r>
            <a:r>
              <a:rPr lang="en-IN" dirty="0"/>
              <a:t>Billers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E2602A4-5020-87EA-98D8-B46B3CF72C36}"/>
              </a:ext>
            </a:extLst>
          </p:cNvPr>
          <p:cNvSpPr/>
          <p:nvPr/>
        </p:nvSpPr>
        <p:spPr>
          <a:xfrm>
            <a:off x="5074492" y="4837306"/>
            <a:ext cx="2043016" cy="8026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b="1" dirty="0"/>
              <a:t>1 Million+ </a:t>
            </a:r>
          </a:p>
          <a:p>
            <a:pPr algn="ctr"/>
            <a:r>
              <a:rPr lang="en-IN" dirty="0"/>
              <a:t>Active Agents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86AC4F6-7F48-159A-6F79-9AE0F0B3DFFC}"/>
              </a:ext>
            </a:extLst>
          </p:cNvPr>
          <p:cNvSpPr/>
          <p:nvPr/>
        </p:nvSpPr>
        <p:spPr>
          <a:xfrm>
            <a:off x="8910320" y="4837306"/>
            <a:ext cx="2043016" cy="8026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b="1" dirty="0"/>
              <a:t>1,000+ </a:t>
            </a:r>
            <a:r>
              <a:rPr lang="en-IN" dirty="0"/>
              <a:t>Fintechs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C3CDB036-33C7-8537-CAAB-D47B73E26FE4}"/>
              </a:ext>
            </a:extLst>
          </p:cNvPr>
          <p:cNvSpPr/>
          <p:nvPr/>
        </p:nvSpPr>
        <p:spPr>
          <a:xfrm>
            <a:off x="8910320" y="2807273"/>
            <a:ext cx="2043016" cy="8026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b="1" dirty="0"/>
              <a:t>25+</a:t>
            </a:r>
            <a:r>
              <a:rPr lang="en-IN" dirty="0"/>
              <a:t> </a:t>
            </a:r>
          </a:p>
          <a:p>
            <a:pPr algn="ctr"/>
            <a:r>
              <a:rPr lang="en-IN" b="1" dirty="0"/>
              <a:t>Categories</a:t>
            </a: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1EB8FF69-0DFB-78C1-7349-99D0A6F71F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372" b="26923"/>
          <a:stretch/>
        </p:blipFill>
        <p:spPr>
          <a:xfrm>
            <a:off x="5622994" y="3925644"/>
            <a:ext cx="948402" cy="802640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E4F96A21-C5CC-84FC-919A-F92F893CFD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926" r="8953" b="21448"/>
          <a:stretch/>
        </p:blipFill>
        <p:spPr>
          <a:xfrm>
            <a:off x="9601628" y="1793421"/>
            <a:ext cx="660400" cy="830067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D4731908-1F96-6218-7DE4-2898F2E6D34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13234"/>
          <a:stretch/>
        </p:blipFill>
        <p:spPr>
          <a:xfrm>
            <a:off x="1790341" y="1712093"/>
            <a:ext cx="939661" cy="1019136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722278AC-5D65-CB06-7A46-B1122A1DA7A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20259"/>
          <a:stretch/>
        </p:blipFill>
        <p:spPr>
          <a:xfrm>
            <a:off x="5693410" y="1832003"/>
            <a:ext cx="805180" cy="802574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6981179F-DFCC-B2B1-E3BF-76E72F299AF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8911" r="11451" b="24871"/>
          <a:stretch/>
        </p:blipFill>
        <p:spPr>
          <a:xfrm>
            <a:off x="1924890" y="3952323"/>
            <a:ext cx="594789" cy="701394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78B45C32-F529-0D29-4B24-7672F873987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9826" r="9409" b="15316"/>
          <a:stretch/>
        </p:blipFill>
        <p:spPr>
          <a:xfrm>
            <a:off x="9601628" y="3925643"/>
            <a:ext cx="718005" cy="77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90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99D0E38-BA4D-A27A-1630-EFE38D1A7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664" y="342899"/>
            <a:ext cx="10665464" cy="687767"/>
          </a:xfrm>
        </p:spPr>
        <p:txBody>
          <a:bodyPr anchor="ctr">
            <a:noAutofit/>
          </a:bodyPr>
          <a:lstStyle/>
          <a:p>
            <a:pPr algn="l" defTabSz="1219170">
              <a:buClr>
                <a:srgbClr val="000000"/>
              </a:buClr>
              <a:buSzPts val="1100"/>
            </a:pPr>
            <a:r>
              <a:rPr lang="en-IN" sz="2400" kern="0" dirty="0">
                <a:solidFill>
                  <a:srgbClr val="2F5597"/>
                </a:solidFill>
                <a:latin typeface="Arial"/>
                <a:cs typeface="Arial"/>
                <a:sym typeface="Arial"/>
              </a:rPr>
              <a:t>Value Proposition - Customers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178666-C726-0C87-C8B2-FD3AD4962F02}"/>
              </a:ext>
            </a:extLst>
          </p:cNvPr>
          <p:cNvCxnSpPr>
            <a:cxnSpLocks/>
          </p:cNvCxnSpPr>
          <p:nvPr/>
        </p:nvCxnSpPr>
        <p:spPr>
          <a:xfrm>
            <a:off x="1238664" y="410401"/>
            <a:ext cx="0" cy="60250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CD792035-6E80-F436-C352-BB6EA80093B7}"/>
              </a:ext>
            </a:extLst>
          </p:cNvPr>
          <p:cNvGrpSpPr/>
          <p:nvPr/>
        </p:nvGrpSpPr>
        <p:grpSpPr>
          <a:xfrm>
            <a:off x="3294762" y="1315996"/>
            <a:ext cx="5379018" cy="5055344"/>
            <a:chOff x="4628582" y="549564"/>
            <a:chExt cx="5379018" cy="5055344"/>
          </a:xfrm>
        </p:grpSpPr>
        <p:pic>
          <p:nvPicPr>
            <p:cNvPr id="3" name="Graphic 4">
              <a:extLst>
                <a:ext uri="{FF2B5EF4-FFF2-40B4-BE49-F238E27FC236}">
                  <a16:creationId xmlns:a16="http://schemas.microsoft.com/office/drawing/2014/main" id="{A1F3E22F-2770-E413-D776-00CF3462A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51193" y="730973"/>
              <a:ext cx="4873936" cy="4873935"/>
            </a:xfrm>
            <a:prstGeom prst="rect">
              <a:avLst/>
            </a:prstGeom>
          </p:spPr>
        </p:pic>
        <p:sp>
          <p:nvSpPr>
            <p:cNvPr id="4" name="Rounded Rectangle 10">
              <a:extLst>
                <a:ext uri="{FF2B5EF4-FFF2-40B4-BE49-F238E27FC236}">
                  <a16:creationId xmlns:a16="http://schemas.microsoft.com/office/drawing/2014/main" id="{9A965B90-F242-ABB1-00F8-D594E74489C4}"/>
                </a:ext>
              </a:extLst>
            </p:cNvPr>
            <p:cNvSpPr/>
            <p:nvPr/>
          </p:nvSpPr>
          <p:spPr>
            <a:xfrm>
              <a:off x="5521436" y="4358125"/>
              <a:ext cx="1365818" cy="1126837"/>
            </a:xfrm>
            <a:prstGeom prst="roundRect">
              <a:avLst/>
            </a:prstGeom>
            <a:solidFill>
              <a:srgbClr val="F27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ounded Rectangle 11">
              <a:extLst>
                <a:ext uri="{FF2B5EF4-FFF2-40B4-BE49-F238E27FC236}">
                  <a16:creationId xmlns:a16="http://schemas.microsoft.com/office/drawing/2014/main" id="{DD07FC86-7CAC-4569-82D0-AD9EB6A7E66B}"/>
                </a:ext>
              </a:extLst>
            </p:cNvPr>
            <p:cNvSpPr/>
            <p:nvPr/>
          </p:nvSpPr>
          <p:spPr>
            <a:xfrm>
              <a:off x="8517091" y="4358125"/>
              <a:ext cx="1365818" cy="1126837"/>
            </a:xfrm>
            <a:prstGeom prst="roundRect">
              <a:avLst/>
            </a:prstGeom>
            <a:solidFill>
              <a:srgbClr val="F27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ounded Rectangle 12">
              <a:extLst>
                <a:ext uri="{FF2B5EF4-FFF2-40B4-BE49-F238E27FC236}">
                  <a16:creationId xmlns:a16="http://schemas.microsoft.com/office/drawing/2014/main" id="{2EB7BD42-97C5-464A-DD8F-E899D1E7ED4F}"/>
                </a:ext>
              </a:extLst>
            </p:cNvPr>
            <p:cNvSpPr/>
            <p:nvPr/>
          </p:nvSpPr>
          <p:spPr>
            <a:xfrm>
              <a:off x="6646727" y="549564"/>
              <a:ext cx="1365818" cy="1126837"/>
            </a:xfrm>
            <a:prstGeom prst="roundRect">
              <a:avLst/>
            </a:prstGeom>
            <a:solidFill>
              <a:srgbClr val="F27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ounded Rectangle 13">
              <a:extLst>
                <a:ext uri="{FF2B5EF4-FFF2-40B4-BE49-F238E27FC236}">
                  <a16:creationId xmlns:a16="http://schemas.microsoft.com/office/drawing/2014/main" id="{134943DC-C3F3-370A-3D90-8FAC648859AD}"/>
                </a:ext>
              </a:extLst>
            </p:cNvPr>
            <p:cNvSpPr/>
            <p:nvPr/>
          </p:nvSpPr>
          <p:spPr>
            <a:xfrm>
              <a:off x="4628582" y="2192208"/>
              <a:ext cx="1365818" cy="1126837"/>
            </a:xfrm>
            <a:prstGeom prst="roundRect">
              <a:avLst/>
            </a:prstGeom>
            <a:solidFill>
              <a:srgbClr val="F27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" name="Graphic 6">
              <a:extLst>
                <a:ext uri="{FF2B5EF4-FFF2-40B4-BE49-F238E27FC236}">
                  <a16:creationId xmlns:a16="http://schemas.microsoft.com/office/drawing/2014/main" id="{23469BFC-B601-64E9-A3DF-5AF8EA796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40470" y="2394120"/>
              <a:ext cx="742042" cy="723013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F8FCC7CD-FA0E-AE2D-D2BD-B9E4EE161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887254" y="898297"/>
              <a:ext cx="884765" cy="429371"/>
            </a:xfrm>
            <a:prstGeom prst="rect">
              <a:avLst/>
            </a:prstGeom>
          </p:spPr>
        </p:pic>
        <p:pic>
          <p:nvPicPr>
            <p:cNvPr id="13" name="Graphic 10">
              <a:extLst>
                <a:ext uri="{FF2B5EF4-FFF2-40B4-BE49-F238E27FC236}">
                  <a16:creationId xmlns:a16="http://schemas.microsoft.com/office/drawing/2014/main" id="{243A9078-E8EE-B8EE-241D-0E41823F7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858698" y="4580241"/>
              <a:ext cx="682605" cy="682605"/>
            </a:xfrm>
            <a:prstGeom prst="rect">
              <a:avLst/>
            </a:prstGeom>
          </p:spPr>
        </p:pic>
        <p:pic>
          <p:nvPicPr>
            <p:cNvPr id="14" name="Graphic 12">
              <a:extLst>
                <a:ext uri="{FF2B5EF4-FFF2-40B4-BE49-F238E27FC236}">
                  <a16:creationId xmlns:a16="http://schemas.microsoft.com/office/drawing/2014/main" id="{D37353A4-A0DE-9161-FA0C-B3993468D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835738" y="4552936"/>
              <a:ext cx="737215" cy="73721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BD38089-8263-2DAD-8582-F14B7E4BA103}"/>
                </a:ext>
              </a:extLst>
            </p:cNvPr>
            <p:cNvSpPr txBox="1"/>
            <p:nvPr/>
          </p:nvSpPr>
          <p:spPr>
            <a:xfrm>
              <a:off x="6512711" y="2605708"/>
              <a:ext cx="1750896" cy="12689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F7D3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Pay Bills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F7D3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-Anytime-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F7D3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Anywhere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876A072-A806-5914-9C2B-A190947A2168}"/>
                </a:ext>
              </a:extLst>
            </p:cNvPr>
            <p:cNvGrpSpPr/>
            <p:nvPr/>
          </p:nvGrpSpPr>
          <p:grpSpPr>
            <a:xfrm>
              <a:off x="8641782" y="2192208"/>
              <a:ext cx="1365818" cy="1126837"/>
              <a:chOff x="8641782" y="2238388"/>
              <a:chExt cx="1365818" cy="1126837"/>
            </a:xfrm>
          </p:grpSpPr>
          <p:sp>
            <p:nvSpPr>
              <p:cNvPr id="17" name="Rounded Rectangle 23">
                <a:extLst>
                  <a:ext uri="{FF2B5EF4-FFF2-40B4-BE49-F238E27FC236}">
                    <a16:creationId xmlns:a16="http://schemas.microsoft.com/office/drawing/2014/main" id="{A17CB266-09E5-9770-2AAD-5AB7D183EB70}"/>
                  </a:ext>
                </a:extLst>
              </p:cNvPr>
              <p:cNvSpPr/>
              <p:nvPr/>
            </p:nvSpPr>
            <p:spPr>
              <a:xfrm>
                <a:off x="8641782" y="2238388"/>
                <a:ext cx="1365818" cy="1126837"/>
              </a:xfrm>
              <a:prstGeom prst="roundRect">
                <a:avLst/>
              </a:prstGeom>
              <a:solidFill>
                <a:srgbClr val="F27B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8" name="Graphic 9">
                <a:extLst>
                  <a:ext uri="{FF2B5EF4-FFF2-40B4-BE49-F238E27FC236}">
                    <a16:creationId xmlns:a16="http://schemas.microsoft.com/office/drawing/2014/main" id="{BB812E7E-B83F-22D5-B2E6-5280A737C3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8953670" y="2430786"/>
                <a:ext cx="742042" cy="742041"/>
              </a:xfrm>
              <a:prstGeom prst="rect">
                <a:avLst/>
              </a:prstGeom>
            </p:spPr>
          </p:pic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4B1EA4E-48A1-3979-4335-FCCB1053CC2E}"/>
              </a:ext>
            </a:extLst>
          </p:cNvPr>
          <p:cNvSpPr txBox="1"/>
          <p:nvPr/>
        </p:nvSpPr>
        <p:spPr>
          <a:xfrm>
            <a:off x="8673781" y="5416486"/>
            <a:ext cx="1447366" cy="412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Instant Confirmation and Receipt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E8CD2E-E059-F4A5-6D67-041C88C69F20}"/>
              </a:ext>
            </a:extLst>
          </p:cNvPr>
          <p:cNvSpPr txBox="1"/>
          <p:nvPr/>
        </p:nvSpPr>
        <p:spPr>
          <a:xfrm>
            <a:off x="2275592" y="5428674"/>
            <a:ext cx="1849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Phygital Access with 24X7 Payment Acceptance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177F93-51A3-183E-906D-39FF8E1AF1B7}"/>
              </a:ext>
            </a:extLst>
          </p:cNvPr>
          <p:cNvSpPr txBox="1"/>
          <p:nvPr/>
        </p:nvSpPr>
        <p:spPr>
          <a:xfrm>
            <a:off x="1913081" y="3229670"/>
            <a:ext cx="1201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All bill payments at single place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423DAF-EDEE-797E-07B0-C3A88088D70B}"/>
              </a:ext>
            </a:extLst>
          </p:cNvPr>
          <p:cNvSpPr txBox="1"/>
          <p:nvPr/>
        </p:nvSpPr>
        <p:spPr>
          <a:xfrm>
            <a:off x="8803197" y="3229670"/>
            <a:ext cx="1753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Uniform experience across BBPS front ends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B61B4F-40A2-182E-630A-2E32B2047E7F}"/>
              </a:ext>
            </a:extLst>
          </p:cNvPr>
          <p:cNvSpPr txBox="1"/>
          <p:nvPr/>
        </p:nvSpPr>
        <p:spPr>
          <a:xfrm>
            <a:off x="5127970" y="895154"/>
            <a:ext cx="1936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Convenience of Payment Channel and Mode</a:t>
            </a:r>
          </a:p>
        </p:txBody>
      </p:sp>
    </p:spTree>
    <p:extLst>
      <p:ext uri="{BB962C8B-B14F-4D97-AF65-F5344CB8AC3E}">
        <p14:creationId xmlns:p14="http://schemas.microsoft.com/office/powerpoint/2010/main" val="1663471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99D0E38-BA4D-A27A-1630-EFE38D1A7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664" y="342899"/>
            <a:ext cx="10665464" cy="687767"/>
          </a:xfrm>
        </p:spPr>
        <p:txBody>
          <a:bodyPr anchor="ctr">
            <a:noAutofit/>
          </a:bodyPr>
          <a:lstStyle/>
          <a:p>
            <a:pPr algn="l" defTabSz="1219170">
              <a:buClr>
                <a:srgbClr val="000000"/>
              </a:buClr>
              <a:buSzPts val="1100"/>
            </a:pPr>
            <a:r>
              <a:rPr lang="en-IN" sz="2400" kern="0" dirty="0">
                <a:solidFill>
                  <a:srgbClr val="2F5597"/>
                </a:solidFill>
                <a:latin typeface="Arial"/>
                <a:cs typeface="Arial"/>
                <a:sym typeface="Arial"/>
              </a:rPr>
              <a:t>Value Proposition - Billers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178666-C726-0C87-C8B2-FD3AD4962F02}"/>
              </a:ext>
            </a:extLst>
          </p:cNvPr>
          <p:cNvCxnSpPr>
            <a:cxnSpLocks/>
          </p:cNvCxnSpPr>
          <p:nvPr/>
        </p:nvCxnSpPr>
        <p:spPr>
          <a:xfrm>
            <a:off x="1238664" y="410401"/>
            <a:ext cx="0" cy="60250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F1A185D3-8833-69ED-6A47-92F2DEB98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7053" y="1480868"/>
            <a:ext cx="4022004" cy="4626539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30BC83C6-64B5-86EA-A19D-D32642FBE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2689" y="2045331"/>
            <a:ext cx="2807301" cy="392405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931E5A1-9EFA-F93A-C54B-9E2C4C51250E}"/>
              </a:ext>
            </a:extLst>
          </p:cNvPr>
          <p:cNvSpPr txBox="1"/>
          <p:nvPr/>
        </p:nvSpPr>
        <p:spPr>
          <a:xfrm>
            <a:off x="4728190" y="1737554"/>
            <a:ext cx="6478289" cy="33855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Assurance: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Dealing with stable entities like banks and non-banks authorized by RBI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549C95-B5E8-0860-DAF2-DA0590CFF44C}"/>
              </a:ext>
            </a:extLst>
          </p:cNvPr>
          <p:cNvSpPr txBox="1"/>
          <p:nvPr/>
        </p:nvSpPr>
        <p:spPr>
          <a:xfrm>
            <a:off x="4728188" y="2435141"/>
            <a:ext cx="6478289" cy="55399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latin typeface="Calibri"/>
                <a:cs typeface="Arial" panose="020B0604020202020204" pitchFamily="34" charset="0"/>
              </a:rPr>
              <a:t>Guaranteed Settlement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Guaranteed settlement cycles assure the billers of funds, as per standards as specified in BBPS, in timely manner from their respective BBPOU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48C74C-40E2-8B71-4B8F-ACF289F65394}"/>
              </a:ext>
            </a:extLst>
          </p:cNvPr>
          <p:cNvSpPr txBox="1"/>
          <p:nvPr/>
        </p:nvSpPr>
        <p:spPr>
          <a:xfrm>
            <a:off x="4742139" y="3348172"/>
            <a:ext cx="6478289" cy="55399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latin typeface="Calibri"/>
                <a:cs typeface="Arial" panose="020B0604020202020204" pitchFamily="34" charset="0"/>
              </a:rPr>
              <a:t>Accessibility: </a:t>
            </a:r>
            <a:r>
              <a:rPr lang="en-US" sz="1400" dirty="0">
                <a:latin typeface="Calibri"/>
                <a:cs typeface="Arial" panose="020B0604020202020204" pitchFamily="34" charset="0"/>
              </a:rPr>
              <a:t>B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enefit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of substantial digital outreach across all geographies through online channels like Internet banking, Mobile banking, Physical Outlets of BBPOUs.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697F32A-489E-32FF-3B22-45BF58C6F0C0}"/>
              </a:ext>
            </a:extLst>
          </p:cNvPr>
          <p:cNvSpPr txBox="1"/>
          <p:nvPr/>
        </p:nvSpPr>
        <p:spPr>
          <a:xfrm>
            <a:off x="4780746" y="4261203"/>
            <a:ext cx="6478289" cy="76944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latin typeface="Calibri"/>
                <a:cs typeface="Arial" panose="020B0604020202020204" pitchFamily="34" charset="0"/>
              </a:rPr>
              <a:t>Single Integration &amp; Centralized Complaint Management: </a:t>
            </a:r>
            <a:r>
              <a:rPr lang="en-US" sz="1400" dirty="0">
                <a:latin typeface="Calibri"/>
                <a:cs typeface="Arial" panose="020B0604020202020204" pitchFamily="34" charset="0"/>
              </a:rPr>
              <a:t>Integration with one BOU to get onboarded on BBPS; Centralized Complaint and Settlement Dispute management for easier resolution of customer complaints and grievances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588250-6A47-C23B-E3AC-5675CE35B022}"/>
              </a:ext>
            </a:extLst>
          </p:cNvPr>
          <p:cNvSpPr txBox="1"/>
          <p:nvPr/>
        </p:nvSpPr>
        <p:spPr>
          <a:xfrm>
            <a:off x="4780746" y="5293801"/>
            <a:ext cx="6478289" cy="55399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latin typeface="Calibri"/>
                <a:cs typeface="Arial" panose="020B0604020202020204" pitchFamily="34" charset="0"/>
              </a:rPr>
              <a:t>Instant Confirmation: </a:t>
            </a:r>
            <a:r>
              <a:rPr lang="en-US" sz="1400" dirty="0">
                <a:latin typeface="Calibri"/>
                <a:cs typeface="Arial" panose="020B0604020202020204" pitchFamily="34" charset="0"/>
              </a:rPr>
              <a:t>Instant Confirmation of bill payment and receipt via SMS/email/print as desired by customer and borne by COU</a:t>
            </a:r>
          </a:p>
        </p:txBody>
      </p:sp>
    </p:spTree>
    <p:extLst>
      <p:ext uri="{BB962C8B-B14F-4D97-AF65-F5344CB8AC3E}">
        <p14:creationId xmlns:p14="http://schemas.microsoft.com/office/powerpoint/2010/main" val="291174686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449</Words>
  <Application>Microsoft Office PowerPoint</Application>
  <PresentationFormat>Widescreen</PresentationFormat>
  <Paragraphs>107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</vt:lpstr>
      <vt:lpstr>Calibri</vt:lpstr>
      <vt:lpstr>Calibri Light</vt:lpstr>
      <vt:lpstr>1_Office Theme</vt:lpstr>
      <vt:lpstr>2_Office Theme</vt:lpstr>
      <vt:lpstr>BBPS Introduction Deck</vt:lpstr>
      <vt:lpstr>Introduction – BBPS </vt:lpstr>
      <vt:lpstr>BBPS Structure </vt:lpstr>
      <vt:lpstr>Tenets of BBPS</vt:lpstr>
      <vt:lpstr>BBPS Journey</vt:lpstr>
      <vt:lpstr>BBPS Growth – Last 5 Financial Years </vt:lpstr>
      <vt:lpstr>BBPS Ecosystem Reach </vt:lpstr>
      <vt:lpstr>Value Proposition - Customers </vt:lpstr>
      <vt:lpstr>Value Proposition - Billers </vt:lpstr>
      <vt:lpstr>Biller Categories on BBPS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BBPS &lt;&gt; DFS Meeting</dc:title>
  <dc:creator>Naman Tolambiya</dc:creator>
  <cp:lastModifiedBy>Naman Tolambiya</cp:lastModifiedBy>
  <cp:revision>10</cp:revision>
  <dcterms:created xsi:type="dcterms:W3CDTF">2024-01-16T12:04:18Z</dcterms:created>
  <dcterms:modified xsi:type="dcterms:W3CDTF">2024-02-25T12:50:16Z</dcterms:modified>
</cp:coreProperties>
</file>